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4" r:id="rId1"/>
  </p:sldMasterIdLst>
  <p:notesMasterIdLst>
    <p:notesMasterId r:id="rId24"/>
  </p:notesMasterIdLst>
  <p:sldIdLst>
    <p:sldId id="284" r:id="rId2"/>
    <p:sldId id="258" r:id="rId3"/>
    <p:sldId id="260" r:id="rId4"/>
    <p:sldId id="259" r:id="rId5"/>
    <p:sldId id="261" r:id="rId6"/>
    <p:sldId id="263" r:id="rId7"/>
    <p:sldId id="262" r:id="rId8"/>
    <p:sldId id="264" r:id="rId9"/>
    <p:sldId id="283" r:id="rId10"/>
    <p:sldId id="265" r:id="rId11"/>
    <p:sldId id="278" r:id="rId12"/>
    <p:sldId id="280" r:id="rId13"/>
    <p:sldId id="266" r:id="rId14"/>
    <p:sldId id="276" r:id="rId15"/>
    <p:sldId id="277" r:id="rId16"/>
    <p:sldId id="269" r:id="rId17"/>
    <p:sldId id="270" r:id="rId18"/>
    <p:sldId id="282" r:id="rId19"/>
    <p:sldId id="281" r:id="rId20"/>
    <p:sldId id="272" r:id="rId21"/>
    <p:sldId id="279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B72055-B3DA-4D65-9F04-EEAAD97F20AB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A64E7772-7807-417A-B303-7DEB5DFEC020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err="1"/>
            <a:t>OpenIE</a:t>
          </a:r>
          <a:endParaRPr lang="nl-BE" dirty="0"/>
        </a:p>
      </dgm:t>
    </dgm:pt>
    <dgm:pt modelId="{9725F722-E30C-44C9-8F9B-9DB1E38C09BD}" type="parTrans" cxnId="{17696C86-A2BC-4CB0-B1D6-BAAE1C3A0B85}">
      <dgm:prSet/>
      <dgm:spPr/>
      <dgm:t>
        <a:bodyPr/>
        <a:lstStyle/>
        <a:p>
          <a:endParaRPr lang="nl-BE"/>
        </a:p>
      </dgm:t>
    </dgm:pt>
    <dgm:pt modelId="{1AD23450-1C3C-4968-ABB7-45F555128FCE}" type="sibTrans" cxnId="{17696C86-A2BC-4CB0-B1D6-BAAE1C3A0B85}">
      <dgm:prSet/>
      <dgm:spPr/>
      <dgm:t>
        <a:bodyPr/>
        <a:lstStyle/>
        <a:p>
          <a:endParaRPr lang="nl-BE"/>
        </a:p>
      </dgm:t>
    </dgm:pt>
    <dgm:pt modelId="{B6F417F3-D7AD-4551-9195-A3A4320158DE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pPr algn="l"/>
          <a:r>
            <a:rPr lang="en-US" dirty="0"/>
            <a:t>Unsupervised Learning</a:t>
          </a:r>
          <a:endParaRPr lang="nl-BE" dirty="0"/>
        </a:p>
      </dgm:t>
    </dgm:pt>
    <dgm:pt modelId="{1C06F4E3-8782-488E-92EB-53194D31C030}" type="parTrans" cxnId="{235D5EAE-C8E3-43ED-ACA8-6CF2525C11DD}">
      <dgm:prSet/>
      <dgm:spPr/>
      <dgm:t>
        <a:bodyPr/>
        <a:lstStyle/>
        <a:p>
          <a:endParaRPr lang="nl-BE"/>
        </a:p>
      </dgm:t>
    </dgm:pt>
    <dgm:pt modelId="{9681046C-B0C1-484B-8A4F-ADE92655BF4E}" type="sibTrans" cxnId="{235D5EAE-C8E3-43ED-ACA8-6CF2525C11DD}">
      <dgm:prSet/>
      <dgm:spPr/>
      <dgm:t>
        <a:bodyPr/>
        <a:lstStyle/>
        <a:p>
          <a:endParaRPr lang="nl-BE"/>
        </a:p>
      </dgm:t>
    </dgm:pt>
    <dgm:pt modelId="{446CAD8A-0146-4590-BE6C-8B1E4F12D76B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err="1"/>
            <a:t>ClosedIE</a:t>
          </a:r>
          <a:endParaRPr lang="nl-BE" dirty="0"/>
        </a:p>
      </dgm:t>
    </dgm:pt>
    <dgm:pt modelId="{A48780F6-82AD-4E6A-A01D-D566E3C41B2B}" type="parTrans" cxnId="{7F24120C-0AEC-4E97-A94A-275C38E59D6D}">
      <dgm:prSet/>
      <dgm:spPr/>
      <dgm:t>
        <a:bodyPr/>
        <a:lstStyle/>
        <a:p>
          <a:endParaRPr lang="nl-BE"/>
        </a:p>
      </dgm:t>
    </dgm:pt>
    <dgm:pt modelId="{E6E610D4-2D80-429D-B36F-F793A9AF13DD}" type="sibTrans" cxnId="{7F24120C-0AEC-4E97-A94A-275C38E59D6D}">
      <dgm:prSet/>
      <dgm:spPr/>
      <dgm:t>
        <a:bodyPr/>
        <a:lstStyle/>
        <a:p>
          <a:endParaRPr lang="nl-BE"/>
        </a:p>
      </dgm:t>
    </dgm:pt>
    <dgm:pt modelId="{EC3F2BDC-AE60-4654-B119-212181B5F380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dirty="0"/>
            <a:t>Supervised Learning</a:t>
          </a:r>
          <a:endParaRPr lang="nl-BE" dirty="0"/>
        </a:p>
      </dgm:t>
    </dgm:pt>
    <dgm:pt modelId="{574B762A-91A1-4A4D-BFC4-B8C18B23794B}" type="parTrans" cxnId="{6A2474AB-6256-4008-9632-8675A95A0040}">
      <dgm:prSet/>
      <dgm:spPr/>
      <dgm:t>
        <a:bodyPr/>
        <a:lstStyle/>
        <a:p>
          <a:endParaRPr lang="nl-BE"/>
        </a:p>
      </dgm:t>
    </dgm:pt>
    <dgm:pt modelId="{50B72746-4C0D-431D-B6E7-E9CCB733448B}" type="sibTrans" cxnId="{6A2474AB-6256-4008-9632-8675A95A0040}">
      <dgm:prSet/>
      <dgm:spPr/>
      <dgm:t>
        <a:bodyPr/>
        <a:lstStyle/>
        <a:p>
          <a:endParaRPr lang="nl-BE"/>
        </a:p>
      </dgm:t>
    </dgm:pt>
    <dgm:pt modelId="{6FE5ADF0-40FA-426E-AB1E-45D6D95A3EB8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dirty="0"/>
            <a:t>Transfer Learning – Fine Tuning of Pretrained Methods</a:t>
          </a:r>
          <a:endParaRPr lang="nl-BE" dirty="0"/>
        </a:p>
      </dgm:t>
    </dgm:pt>
    <dgm:pt modelId="{3A1D49E5-2A26-421E-BE9C-1188B3241D14}" type="parTrans" cxnId="{CE280D33-E369-4645-BDE4-F68383B46118}">
      <dgm:prSet/>
      <dgm:spPr/>
      <dgm:t>
        <a:bodyPr/>
        <a:lstStyle/>
        <a:p>
          <a:endParaRPr lang="nl-BE"/>
        </a:p>
      </dgm:t>
    </dgm:pt>
    <dgm:pt modelId="{CAD0661D-5191-438C-BB9E-5D4483EF8A6E}" type="sibTrans" cxnId="{CE280D33-E369-4645-BDE4-F68383B46118}">
      <dgm:prSet/>
      <dgm:spPr/>
      <dgm:t>
        <a:bodyPr/>
        <a:lstStyle/>
        <a:p>
          <a:endParaRPr lang="nl-BE"/>
        </a:p>
      </dgm:t>
    </dgm:pt>
    <dgm:pt modelId="{AEE6BA68-459F-4098-AD30-D8908A95C8C2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pPr algn="l"/>
          <a:r>
            <a:rPr lang="en-US" dirty="0"/>
            <a:t>Transfer Learning – Direct Use of Pretrained Methods</a:t>
          </a:r>
          <a:endParaRPr lang="nl-BE" dirty="0"/>
        </a:p>
      </dgm:t>
    </dgm:pt>
    <dgm:pt modelId="{048F9080-E5B8-446F-888D-189014BCD93A}" type="parTrans" cxnId="{DBB63949-4380-4FFE-89EA-556C4639883C}">
      <dgm:prSet/>
      <dgm:spPr/>
      <dgm:t>
        <a:bodyPr/>
        <a:lstStyle/>
        <a:p>
          <a:endParaRPr lang="nl-BE"/>
        </a:p>
      </dgm:t>
    </dgm:pt>
    <dgm:pt modelId="{CC0687D7-6569-49BB-AF82-89D120D5A27E}" type="sibTrans" cxnId="{DBB63949-4380-4FFE-89EA-556C4639883C}">
      <dgm:prSet/>
      <dgm:spPr/>
      <dgm:t>
        <a:bodyPr/>
        <a:lstStyle/>
        <a:p>
          <a:endParaRPr lang="nl-BE"/>
        </a:p>
      </dgm:t>
    </dgm:pt>
    <dgm:pt modelId="{F3315347-E951-414D-A4CD-8D7A14F1D86A}" type="pres">
      <dgm:prSet presAssocID="{C6B72055-B3DA-4D65-9F04-EEAAD97F20AB}" presName="Name0" presStyleCnt="0">
        <dgm:presLayoutVars>
          <dgm:dir/>
          <dgm:animLvl val="lvl"/>
          <dgm:resizeHandles/>
        </dgm:presLayoutVars>
      </dgm:prSet>
      <dgm:spPr/>
    </dgm:pt>
    <dgm:pt modelId="{EB88E8B5-F1C4-4C64-BDA3-E017CDD0B2C9}" type="pres">
      <dgm:prSet presAssocID="{A64E7772-7807-417A-B303-7DEB5DFEC020}" presName="linNode" presStyleCnt="0"/>
      <dgm:spPr/>
    </dgm:pt>
    <dgm:pt modelId="{FA3C203E-2D7E-4D7E-9400-F0908A20D4EA}" type="pres">
      <dgm:prSet presAssocID="{A64E7772-7807-417A-B303-7DEB5DFEC020}" presName="parentShp" presStyleLbl="node1" presStyleIdx="0" presStyleCnt="2">
        <dgm:presLayoutVars>
          <dgm:bulletEnabled val="1"/>
        </dgm:presLayoutVars>
      </dgm:prSet>
      <dgm:spPr/>
    </dgm:pt>
    <dgm:pt modelId="{020A0609-1436-499B-AD56-8CC57EDDD2CA}" type="pres">
      <dgm:prSet presAssocID="{A64E7772-7807-417A-B303-7DEB5DFEC020}" presName="childShp" presStyleLbl="bgAccFollowNode1" presStyleIdx="0" presStyleCnt="2">
        <dgm:presLayoutVars>
          <dgm:bulletEnabled val="1"/>
        </dgm:presLayoutVars>
      </dgm:prSet>
      <dgm:spPr/>
    </dgm:pt>
    <dgm:pt modelId="{CEDFDE35-0858-4C0E-8925-E049D30BB202}" type="pres">
      <dgm:prSet presAssocID="{1AD23450-1C3C-4968-ABB7-45F555128FCE}" presName="spacing" presStyleCnt="0"/>
      <dgm:spPr/>
    </dgm:pt>
    <dgm:pt modelId="{1F63FDB6-1520-42DB-A9E8-4F386D82144B}" type="pres">
      <dgm:prSet presAssocID="{446CAD8A-0146-4590-BE6C-8B1E4F12D76B}" presName="linNode" presStyleCnt="0"/>
      <dgm:spPr/>
    </dgm:pt>
    <dgm:pt modelId="{0FD053C9-5CBA-406C-A5E5-660F193C45E3}" type="pres">
      <dgm:prSet presAssocID="{446CAD8A-0146-4590-BE6C-8B1E4F12D76B}" presName="parentShp" presStyleLbl="node1" presStyleIdx="1" presStyleCnt="2">
        <dgm:presLayoutVars>
          <dgm:bulletEnabled val="1"/>
        </dgm:presLayoutVars>
      </dgm:prSet>
      <dgm:spPr/>
    </dgm:pt>
    <dgm:pt modelId="{CAC4F1E4-3797-4360-99F5-C22387F6F301}" type="pres">
      <dgm:prSet presAssocID="{446CAD8A-0146-4590-BE6C-8B1E4F12D76B}" presName="childShp" presStyleLbl="bgAccFollowNode1" presStyleIdx="1" presStyleCnt="2" custLinFactNeighborX="-1536">
        <dgm:presLayoutVars>
          <dgm:bulletEnabled val="1"/>
        </dgm:presLayoutVars>
      </dgm:prSet>
      <dgm:spPr/>
    </dgm:pt>
  </dgm:ptLst>
  <dgm:cxnLst>
    <dgm:cxn modelId="{7F24120C-0AEC-4E97-A94A-275C38E59D6D}" srcId="{C6B72055-B3DA-4D65-9F04-EEAAD97F20AB}" destId="{446CAD8A-0146-4590-BE6C-8B1E4F12D76B}" srcOrd="1" destOrd="0" parTransId="{A48780F6-82AD-4E6A-A01D-D566E3C41B2B}" sibTransId="{E6E610D4-2D80-429D-B36F-F793A9AF13DD}"/>
    <dgm:cxn modelId="{CE280D33-E369-4645-BDE4-F68383B46118}" srcId="{446CAD8A-0146-4590-BE6C-8B1E4F12D76B}" destId="{6FE5ADF0-40FA-426E-AB1E-45D6D95A3EB8}" srcOrd="1" destOrd="0" parTransId="{3A1D49E5-2A26-421E-BE9C-1188B3241D14}" sibTransId="{CAD0661D-5191-438C-BB9E-5D4483EF8A6E}"/>
    <dgm:cxn modelId="{C687FD64-A4C2-4F4D-A520-4465410B1A2A}" type="presOf" srcId="{B6F417F3-D7AD-4551-9195-A3A4320158DE}" destId="{020A0609-1436-499B-AD56-8CC57EDDD2CA}" srcOrd="0" destOrd="0" presId="urn:microsoft.com/office/officeart/2005/8/layout/vList6"/>
    <dgm:cxn modelId="{DBB63949-4380-4FFE-89EA-556C4639883C}" srcId="{A64E7772-7807-417A-B303-7DEB5DFEC020}" destId="{AEE6BA68-459F-4098-AD30-D8908A95C8C2}" srcOrd="1" destOrd="0" parTransId="{048F9080-E5B8-446F-888D-189014BCD93A}" sibTransId="{CC0687D7-6569-49BB-AF82-89D120D5A27E}"/>
    <dgm:cxn modelId="{2161196C-1ABC-462D-98B9-6F11E3D8267E}" type="presOf" srcId="{EC3F2BDC-AE60-4654-B119-212181B5F380}" destId="{CAC4F1E4-3797-4360-99F5-C22387F6F301}" srcOrd="0" destOrd="0" presId="urn:microsoft.com/office/officeart/2005/8/layout/vList6"/>
    <dgm:cxn modelId="{17696C86-A2BC-4CB0-B1D6-BAAE1C3A0B85}" srcId="{C6B72055-B3DA-4D65-9F04-EEAAD97F20AB}" destId="{A64E7772-7807-417A-B303-7DEB5DFEC020}" srcOrd="0" destOrd="0" parTransId="{9725F722-E30C-44C9-8F9B-9DB1E38C09BD}" sibTransId="{1AD23450-1C3C-4968-ABB7-45F555128FCE}"/>
    <dgm:cxn modelId="{ADD9619B-3FB1-4044-9F58-40ECA908DE69}" type="presOf" srcId="{A64E7772-7807-417A-B303-7DEB5DFEC020}" destId="{FA3C203E-2D7E-4D7E-9400-F0908A20D4EA}" srcOrd="0" destOrd="0" presId="urn:microsoft.com/office/officeart/2005/8/layout/vList6"/>
    <dgm:cxn modelId="{A88D93A1-1853-46AB-AA7F-B8B9A6412DE5}" type="presOf" srcId="{6FE5ADF0-40FA-426E-AB1E-45D6D95A3EB8}" destId="{CAC4F1E4-3797-4360-99F5-C22387F6F301}" srcOrd="0" destOrd="1" presId="urn:microsoft.com/office/officeart/2005/8/layout/vList6"/>
    <dgm:cxn modelId="{6A2474AB-6256-4008-9632-8675A95A0040}" srcId="{446CAD8A-0146-4590-BE6C-8B1E4F12D76B}" destId="{EC3F2BDC-AE60-4654-B119-212181B5F380}" srcOrd="0" destOrd="0" parTransId="{574B762A-91A1-4A4D-BFC4-B8C18B23794B}" sibTransId="{50B72746-4C0D-431D-B6E7-E9CCB733448B}"/>
    <dgm:cxn modelId="{235D5EAE-C8E3-43ED-ACA8-6CF2525C11DD}" srcId="{A64E7772-7807-417A-B303-7DEB5DFEC020}" destId="{B6F417F3-D7AD-4551-9195-A3A4320158DE}" srcOrd="0" destOrd="0" parTransId="{1C06F4E3-8782-488E-92EB-53194D31C030}" sibTransId="{9681046C-B0C1-484B-8A4F-ADE92655BF4E}"/>
    <dgm:cxn modelId="{2CCEDDC4-2359-4D25-8DCF-DADB7DEA9204}" type="presOf" srcId="{C6B72055-B3DA-4D65-9F04-EEAAD97F20AB}" destId="{F3315347-E951-414D-A4CD-8D7A14F1D86A}" srcOrd="0" destOrd="0" presId="urn:microsoft.com/office/officeart/2005/8/layout/vList6"/>
    <dgm:cxn modelId="{EEB3BCE8-CB88-46EF-9753-FFD663A3AA2B}" type="presOf" srcId="{446CAD8A-0146-4590-BE6C-8B1E4F12D76B}" destId="{0FD053C9-5CBA-406C-A5E5-660F193C45E3}" srcOrd="0" destOrd="0" presId="urn:microsoft.com/office/officeart/2005/8/layout/vList6"/>
    <dgm:cxn modelId="{6324E4E8-54B7-45AF-88A5-DC1DC2772888}" type="presOf" srcId="{AEE6BA68-459F-4098-AD30-D8908A95C8C2}" destId="{020A0609-1436-499B-AD56-8CC57EDDD2CA}" srcOrd="0" destOrd="1" presId="urn:microsoft.com/office/officeart/2005/8/layout/vList6"/>
    <dgm:cxn modelId="{E14B19E4-D400-482F-9419-49D01889B0F8}" type="presParOf" srcId="{F3315347-E951-414D-A4CD-8D7A14F1D86A}" destId="{EB88E8B5-F1C4-4C64-BDA3-E017CDD0B2C9}" srcOrd="0" destOrd="0" presId="urn:microsoft.com/office/officeart/2005/8/layout/vList6"/>
    <dgm:cxn modelId="{E11B1342-4985-4314-89C3-E44FFEA067B9}" type="presParOf" srcId="{EB88E8B5-F1C4-4C64-BDA3-E017CDD0B2C9}" destId="{FA3C203E-2D7E-4D7E-9400-F0908A20D4EA}" srcOrd="0" destOrd="0" presId="urn:microsoft.com/office/officeart/2005/8/layout/vList6"/>
    <dgm:cxn modelId="{26C87675-2901-4017-B4ED-121C5BC6866F}" type="presParOf" srcId="{EB88E8B5-F1C4-4C64-BDA3-E017CDD0B2C9}" destId="{020A0609-1436-499B-AD56-8CC57EDDD2CA}" srcOrd="1" destOrd="0" presId="urn:microsoft.com/office/officeart/2005/8/layout/vList6"/>
    <dgm:cxn modelId="{3EEAD4FD-EBF5-472B-9C45-4D075169EB89}" type="presParOf" srcId="{F3315347-E951-414D-A4CD-8D7A14F1D86A}" destId="{CEDFDE35-0858-4C0E-8925-E049D30BB202}" srcOrd="1" destOrd="0" presId="urn:microsoft.com/office/officeart/2005/8/layout/vList6"/>
    <dgm:cxn modelId="{8DEE5557-46FD-4F29-9836-1494473EE729}" type="presParOf" srcId="{F3315347-E951-414D-A4CD-8D7A14F1D86A}" destId="{1F63FDB6-1520-42DB-A9E8-4F386D82144B}" srcOrd="2" destOrd="0" presId="urn:microsoft.com/office/officeart/2005/8/layout/vList6"/>
    <dgm:cxn modelId="{6BE89DEE-FE21-4BA1-BCAD-597C1F7905C5}" type="presParOf" srcId="{1F63FDB6-1520-42DB-A9E8-4F386D82144B}" destId="{0FD053C9-5CBA-406C-A5E5-660F193C45E3}" srcOrd="0" destOrd="0" presId="urn:microsoft.com/office/officeart/2005/8/layout/vList6"/>
    <dgm:cxn modelId="{8AEC189E-4C21-4EDE-83FE-79BA68C5514A}" type="presParOf" srcId="{1F63FDB6-1520-42DB-A9E8-4F386D82144B}" destId="{CAC4F1E4-3797-4360-99F5-C22387F6F301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447A50-8845-4CB0-9826-A0DFE1E543D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22BAD409-F7C6-42A7-913B-0261CC8F533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Absence of Domain Use Cases</a:t>
          </a:r>
          <a:endParaRPr lang="nl-BE" dirty="0"/>
        </a:p>
      </dgm:t>
    </dgm:pt>
    <dgm:pt modelId="{45704CD2-01A9-41BC-8F02-9CE06732B420}" type="parTrans" cxnId="{DB06E729-B4E4-4750-AEAD-EE9360112FD6}">
      <dgm:prSet/>
      <dgm:spPr/>
      <dgm:t>
        <a:bodyPr/>
        <a:lstStyle/>
        <a:p>
          <a:endParaRPr lang="nl-BE"/>
        </a:p>
      </dgm:t>
    </dgm:pt>
    <dgm:pt modelId="{82AB7D71-D82A-4C97-BCFD-1076E720EBCE}" type="sibTrans" cxnId="{DB06E729-B4E4-4750-AEAD-EE9360112FD6}">
      <dgm:prSet/>
      <dgm:spPr/>
      <dgm:t>
        <a:bodyPr/>
        <a:lstStyle/>
        <a:p>
          <a:endParaRPr lang="nl-BE"/>
        </a:p>
      </dgm:t>
    </dgm:pt>
    <dgm:pt modelId="{31819031-7B0D-4CD7-9799-DABEE6404CE7}">
      <dgm:prSet phldrT="[Text]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dirty="0"/>
            <a:t>Need</a:t>
          </a:r>
          <a:r>
            <a:rPr lang="en-US" baseline="0" dirty="0"/>
            <a:t> to Extract Use Cases</a:t>
          </a:r>
          <a:endParaRPr lang="nl-BE" dirty="0"/>
        </a:p>
      </dgm:t>
    </dgm:pt>
    <dgm:pt modelId="{191D7E4E-79A3-4CEC-B84B-887807C43E44}" type="parTrans" cxnId="{57FB4146-66A8-434E-AA5B-56B6095A9110}">
      <dgm:prSet/>
      <dgm:spPr/>
      <dgm:t>
        <a:bodyPr/>
        <a:lstStyle/>
        <a:p>
          <a:endParaRPr lang="nl-BE"/>
        </a:p>
      </dgm:t>
    </dgm:pt>
    <dgm:pt modelId="{6BF823DB-3040-451C-90E1-59A7D75AD6C9}" type="sibTrans" cxnId="{57FB4146-66A8-434E-AA5B-56B6095A9110}">
      <dgm:prSet/>
      <dgm:spPr/>
      <dgm:t>
        <a:bodyPr/>
        <a:lstStyle/>
        <a:p>
          <a:endParaRPr lang="nl-BE"/>
        </a:p>
      </dgm:t>
    </dgm:pt>
    <dgm:pt modelId="{0BE6ED7E-DDE8-450E-89D1-F1B4A7F0E27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Absence of Labeled Entity-Relation Dataset </a:t>
          </a:r>
          <a:endParaRPr lang="nl-BE" dirty="0"/>
        </a:p>
      </dgm:t>
    </dgm:pt>
    <dgm:pt modelId="{4BBDF6C0-6F63-44FC-B302-E2CE24528E52}" type="parTrans" cxnId="{D28C9E10-443E-4C1A-9EF0-9343D63AC22F}">
      <dgm:prSet/>
      <dgm:spPr/>
      <dgm:t>
        <a:bodyPr/>
        <a:lstStyle/>
        <a:p>
          <a:endParaRPr lang="nl-BE"/>
        </a:p>
      </dgm:t>
    </dgm:pt>
    <dgm:pt modelId="{CB228E44-94BE-41A8-8051-1B4A97BBBA72}" type="sibTrans" cxnId="{D28C9E10-443E-4C1A-9EF0-9343D63AC22F}">
      <dgm:prSet/>
      <dgm:spPr/>
      <dgm:t>
        <a:bodyPr/>
        <a:lstStyle/>
        <a:p>
          <a:endParaRPr lang="nl-BE"/>
        </a:p>
      </dgm:t>
    </dgm:pt>
    <dgm:pt modelId="{2B1A1AE7-97A4-4638-8743-234F2DC11717}">
      <dgm:prSet phldrT="[Text]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dirty="0"/>
            <a:t>No Supervised Learning Possible</a:t>
          </a:r>
          <a:endParaRPr lang="nl-BE" dirty="0"/>
        </a:p>
      </dgm:t>
    </dgm:pt>
    <dgm:pt modelId="{1224259F-7EF7-4E0E-B42E-39C6205A0AAC}" type="parTrans" cxnId="{5EBE37E7-1ED7-4E7A-A9B7-635A296AC841}">
      <dgm:prSet/>
      <dgm:spPr/>
      <dgm:t>
        <a:bodyPr/>
        <a:lstStyle/>
        <a:p>
          <a:endParaRPr lang="nl-BE"/>
        </a:p>
      </dgm:t>
    </dgm:pt>
    <dgm:pt modelId="{CAC5E855-8EC7-4F3F-AC1C-4CD67C685605}" type="sibTrans" cxnId="{5EBE37E7-1ED7-4E7A-A9B7-635A296AC841}">
      <dgm:prSet/>
      <dgm:spPr/>
      <dgm:t>
        <a:bodyPr/>
        <a:lstStyle/>
        <a:p>
          <a:endParaRPr lang="nl-BE"/>
        </a:p>
      </dgm:t>
    </dgm:pt>
    <dgm:pt modelId="{CFC54B1B-B6EA-4A68-8988-5B7CAEB7B5A8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Absence of Ontology &amp; Domain Expert</a:t>
          </a:r>
          <a:endParaRPr lang="nl-BE" dirty="0"/>
        </a:p>
      </dgm:t>
    </dgm:pt>
    <dgm:pt modelId="{80F9D8A5-58C7-4B85-A8F8-0563C4D15320}" type="parTrans" cxnId="{2B37E2DB-50F0-4A25-A479-9CD725D77869}">
      <dgm:prSet/>
      <dgm:spPr/>
      <dgm:t>
        <a:bodyPr/>
        <a:lstStyle/>
        <a:p>
          <a:endParaRPr lang="nl-BE"/>
        </a:p>
      </dgm:t>
    </dgm:pt>
    <dgm:pt modelId="{E2114A78-570C-4D6C-9900-362C514034C2}" type="sibTrans" cxnId="{2B37E2DB-50F0-4A25-A479-9CD725D77869}">
      <dgm:prSet/>
      <dgm:spPr/>
      <dgm:t>
        <a:bodyPr/>
        <a:lstStyle/>
        <a:p>
          <a:endParaRPr lang="nl-BE"/>
        </a:p>
      </dgm:t>
    </dgm:pt>
    <dgm:pt modelId="{12847321-308C-4F47-878B-B51BDEE874B2}">
      <dgm:prSet phldrT="[Text]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dirty="0"/>
            <a:t>No Ontology Learning Possible</a:t>
          </a:r>
          <a:endParaRPr lang="nl-BE" dirty="0"/>
        </a:p>
      </dgm:t>
    </dgm:pt>
    <dgm:pt modelId="{7873FBC9-9DCA-4EED-999E-1FF86D4681E3}" type="parTrans" cxnId="{6CB1BD51-C82B-426C-815D-74CE56908148}">
      <dgm:prSet/>
      <dgm:spPr/>
      <dgm:t>
        <a:bodyPr/>
        <a:lstStyle/>
        <a:p>
          <a:endParaRPr lang="nl-BE"/>
        </a:p>
      </dgm:t>
    </dgm:pt>
    <dgm:pt modelId="{87F63813-63D7-49A9-B5C1-0317AA51D59B}" type="sibTrans" cxnId="{6CB1BD51-C82B-426C-815D-74CE56908148}">
      <dgm:prSet/>
      <dgm:spPr/>
      <dgm:t>
        <a:bodyPr/>
        <a:lstStyle/>
        <a:p>
          <a:endParaRPr lang="nl-BE"/>
        </a:p>
      </dgm:t>
    </dgm:pt>
    <dgm:pt modelId="{3C587E9F-27A8-44DA-8DB0-797170A610CF}">
      <dgm:prSet phldrT="[Text]"/>
      <dgm:spPr>
        <a:solidFill>
          <a:srgbClr val="00B0F0">
            <a:alpha val="90000"/>
          </a:srgbClr>
        </a:solidFill>
      </dgm:spPr>
      <dgm:t>
        <a:bodyPr/>
        <a:lstStyle/>
        <a:p>
          <a:endParaRPr lang="nl-BE" dirty="0"/>
        </a:p>
      </dgm:t>
    </dgm:pt>
    <dgm:pt modelId="{B2925BAE-8231-4FDC-A042-8EA0B0E53D35}" type="parTrans" cxnId="{F12CBF49-EE2F-4E9D-9B19-9710DE742025}">
      <dgm:prSet/>
      <dgm:spPr/>
      <dgm:t>
        <a:bodyPr/>
        <a:lstStyle/>
        <a:p>
          <a:endParaRPr lang="nl-BE"/>
        </a:p>
      </dgm:t>
    </dgm:pt>
    <dgm:pt modelId="{40636A39-ACB8-406F-9F89-4674EE20F149}" type="sibTrans" cxnId="{F12CBF49-EE2F-4E9D-9B19-9710DE742025}">
      <dgm:prSet/>
      <dgm:spPr/>
      <dgm:t>
        <a:bodyPr/>
        <a:lstStyle/>
        <a:p>
          <a:endParaRPr lang="nl-BE"/>
        </a:p>
      </dgm:t>
    </dgm:pt>
    <dgm:pt modelId="{EAFD82DE-6032-415D-A881-BEB46B8F8183}">
      <dgm:prSet phldrT="[Text]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dirty="0"/>
            <a:t>Need a Domain Schema for the Knowledge Graph </a:t>
          </a:r>
          <a:endParaRPr lang="nl-BE" dirty="0"/>
        </a:p>
      </dgm:t>
    </dgm:pt>
    <dgm:pt modelId="{B499C8BE-679F-47FF-B35A-B8EDEF4D5817}" type="parTrans" cxnId="{C41B1B63-5246-4EB6-934C-AF5FDA89DEAC}">
      <dgm:prSet/>
      <dgm:spPr/>
      <dgm:t>
        <a:bodyPr/>
        <a:lstStyle/>
        <a:p>
          <a:endParaRPr lang="nl-BE"/>
        </a:p>
      </dgm:t>
    </dgm:pt>
    <dgm:pt modelId="{C3E2AAC3-6E48-4BF9-A5DB-A5A4C957353E}" type="sibTrans" cxnId="{C41B1B63-5246-4EB6-934C-AF5FDA89DEAC}">
      <dgm:prSet/>
      <dgm:spPr/>
      <dgm:t>
        <a:bodyPr/>
        <a:lstStyle/>
        <a:p>
          <a:endParaRPr lang="nl-BE"/>
        </a:p>
      </dgm:t>
    </dgm:pt>
    <dgm:pt modelId="{AF64F4A9-213B-4601-ABC2-14E8C6D3B055}">
      <dgm:prSet phldrT="[Text]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dirty="0"/>
            <a:t>No Fine-Tuning of Pretrained Methods Possible</a:t>
          </a:r>
          <a:endParaRPr lang="nl-BE" dirty="0"/>
        </a:p>
      </dgm:t>
    </dgm:pt>
    <dgm:pt modelId="{5BCF587C-6605-41B3-AD35-C956D04514F9}" type="parTrans" cxnId="{DD1089BE-9155-4AFE-8813-A34E0FC3B75D}">
      <dgm:prSet/>
      <dgm:spPr/>
      <dgm:t>
        <a:bodyPr/>
        <a:lstStyle/>
        <a:p>
          <a:endParaRPr lang="nl-BE"/>
        </a:p>
      </dgm:t>
    </dgm:pt>
    <dgm:pt modelId="{5FC1D1C5-AE32-4E42-9E7C-F94FEA21DA85}" type="sibTrans" cxnId="{DD1089BE-9155-4AFE-8813-A34E0FC3B75D}">
      <dgm:prSet/>
      <dgm:spPr/>
      <dgm:t>
        <a:bodyPr/>
        <a:lstStyle/>
        <a:p>
          <a:endParaRPr lang="nl-BE"/>
        </a:p>
      </dgm:t>
    </dgm:pt>
    <dgm:pt modelId="{455D748F-52AF-4FFD-964C-B695E8826A16}">
      <dgm:prSet phldrT="[Text]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dirty="0"/>
            <a:t>No Domain Expert to Create the Ontology</a:t>
          </a:r>
          <a:endParaRPr lang="nl-BE" dirty="0"/>
        </a:p>
      </dgm:t>
    </dgm:pt>
    <dgm:pt modelId="{FF93A92A-38EC-4F12-93CC-38567E51F7D8}" type="parTrans" cxnId="{159AC11C-DAC1-4036-98EB-E6B5C1304FAC}">
      <dgm:prSet/>
      <dgm:spPr/>
      <dgm:t>
        <a:bodyPr/>
        <a:lstStyle/>
        <a:p>
          <a:endParaRPr lang="nl-BE"/>
        </a:p>
      </dgm:t>
    </dgm:pt>
    <dgm:pt modelId="{44883A31-5272-40DC-A503-A38B94D6C80A}" type="sibTrans" cxnId="{159AC11C-DAC1-4036-98EB-E6B5C1304FAC}">
      <dgm:prSet/>
      <dgm:spPr/>
      <dgm:t>
        <a:bodyPr/>
        <a:lstStyle/>
        <a:p>
          <a:endParaRPr lang="nl-BE"/>
        </a:p>
      </dgm:t>
    </dgm:pt>
    <dgm:pt modelId="{C8E44661-E8CA-4BB7-8D2D-333E2341CB65}" type="pres">
      <dgm:prSet presAssocID="{84447A50-8845-4CB0-9826-A0DFE1E543D4}" presName="Name0" presStyleCnt="0">
        <dgm:presLayoutVars>
          <dgm:dir/>
          <dgm:animLvl val="lvl"/>
          <dgm:resizeHandles val="exact"/>
        </dgm:presLayoutVars>
      </dgm:prSet>
      <dgm:spPr/>
    </dgm:pt>
    <dgm:pt modelId="{90ABDECD-89F0-41E6-9EE6-7BA8D21AFF4C}" type="pres">
      <dgm:prSet presAssocID="{22BAD409-F7C6-42A7-913B-0261CC8F533E}" presName="composite" presStyleCnt="0"/>
      <dgm:spPr/>
    </dgm:pt>
    <dgm:pt modelId="{35E16D8E-4532-474D-AAF3-F4127961853F}" type="pres">
      <dgm:prSet presAssocID="{22BAD409-F7C6-42A7-913B-0261CC8F533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C7735FF-4D33-4ACE-808B-C33DAAE8AF68}" type="pres">
      <dgm:prSet presAssocID="{22BAD409-F7C6-42A7-913B-0261CC8F533E}" presName="desTx" presStyleLbl="alignAccFollowNode1" presStyleIdx="0" presStyleCnt="3">
        <dgm:presLayoutVars>
          <dgm:bulletEnabled val="1"/>
        </dgm:presLayoutVars>
      </dgm:prSet>
      <dgm:spPr/>
    </dgm:pt>
    <dgm:pt modelId="{F2095FF0-19C7-4F0B-8041-FD6281F5137A}" type="pres">
      <dgm:prSet presAssocID="{82AB7D71-D82A-4C97-BCFD-1076E720EBCE}" presName="space" presStyleCnt="0"/>
      <dgm:spPr/>
    </dgm:pt>
    <dgm:pt modelId="{422AF2FA-57C7-4F4A-B1EB-DED37DF89971}" type="pres">
      <dgm:prSet presAssocID="{0BE6ED7E-DDE8-450E-89D1-F1B4A7F0E27E}" presName="composite" presStyleCnt="0"/>
      <dgm:spPr/>
    </dgm:pt>
    <dgm:pt modelId="{6B6DA3BD-5D35-4874-BA8F-6F9074FDCC03}" type="pres">
      <dgm:prSet presAssocID="{0BE6ED7E-DDE8-450E-89D1-F1B4A7F0E27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9BC8479-BF78-47A1-AABC-5073366679C6}" type="pres">
      <dgm:prSet presAssocID="{0BE6ED7E-DDE8-450E-89D1-F1B4A7F0E27E}" presName="desTx" presStyleLbl="alignAccFollowNode1" presStyleIdx="1" presStyleCnt="3">
        <dgm:presLayoutVars>
          <dgm:bulletEnabled val="1"/>
        </dgm:presLayoutVars>
      </dgm:prSet>
      <dgm:spPr/>
    </dgm:pt>
    <dgm:pt modelId="{6FAEC840-013F-41BE-B0A0-3F14B09E620F}" type="pres">
      <dgm:prSet presAssocID="{CB228E44-94BE-41A8-8051-1B4A97BBBA72}" presName="space" presStyleCnt="0"/>
      <dgm:spPr/>
    </dgm:pt>
    <dgm:pt modelId="{94C4FBE3-ACE0-40FF-A455-C2BD66284381}" type="pres">
      <dgm:prSet presAssocID="{CFC54B1B-B6EA-4A68-8988-5B7CAEB7B5A8}" presName="composite" presStyleCnt="0"/>
      <dgm:spPr/>
    </dgm:pt>
    <dgm:pt modelId="{B80A3025-9D93-4D9F-94BE-F552B35F9315}" type="pres">
      <dgm:prSet presAssocID="{CFC54B1B-B6EA-4A68-8988-5B7CAEB7B5A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29151D7-E049-4965-A726-3084C51AE0BE}" type="pres">
      <dgm:prSet presAssocID="{CFC54B1B-B6EA-4A68-8988-5B7CAEB7B5A8}" presName="desTx" presStyleLbl="alignAccFollowNode1" presStyleIdx="2" presStyleCnt="3" custLinFactNeighborX="934" custLinFactNeighborY="-399">
        <dgm:presLayoutVars>
          <dgm:bulletEnabled val="1"/>
        </dgm:presLayoutVars>
      </dgm:prSet>
      <dgm:spPr/>
    </dgm:pt>
  </dgm:ptLst>
  <dgm:cxnLst>
    <dgm:cxn modelId="{214C7802-7474-40A5-9BAD-F0EE16461AF0}" type="presOf" srcId="{0BE6ED7E-DDE8-450E-89D1-F1B4A7F0E27E}" destId="{6B6DA3BD-5D35-4874-BA8F-6F9074FDCC03}" srcOrd="0" destOrd="0" presId="urn:microsoft.com/office/officeart/2005/8/layout/hList1"/>
    <dgm:cxn modelId="{D28C9E10-443E-4C1A-9EF0-9343D63AC22F}" srcId="{84447A50-8845-4CB0-9826-A0DFE1E543D4}" destId="{0BE6ED7E-DDE8-450E-89D1-F1B4A7F0E27E}" srcOrd="1" destOrd="0" parTransId="{4BBDF6C0-6F63-44FC-B302-E2CE24528E52}" sibTransId="{CB228E44-94BE-41A8-8051-1B4A97BBBA72}"/>
    <dgm:cxn modelId="{159AC11C-DAC1-4036-98EB-E6B5C1304FAC}" srcId="{CFC54B1B-B6EA-4A68-8988-5B7CAEB7B5A8}" destId="{455D748F-52AF-4FFD-964C-B695E8826A16}" srcOrd="1" destOrd="0" parTransId="{FF93A92A-38EC-4F12-93CC-38567E51F7D8}" sibTransId="{44883A31-5272-40DC-A503-A38B94D6C80A}"/>
    <dgm:cxn modelId="{DB06E729-B4E4-4750-AEAD-EE9360112FD6}" srcId="{84447A50-8845-4CB0-9826-A0DFE1E543D4}" destId="{22BAD409-F7C6-42A7-913B-0261CC8F533E}" srcOrd="0" destOrd="0" parTransId="{45704CD2-01A9-41BC-8F02-9CE06732B420}" sibTransId="{82AB7D71-D82A-4C97-BCFD-1076E720EBCE}"/>
    <dgm:cxn modelId="{B94B1C5F-F4E8-4080-830C-1A0E119C623A}" type="presOf" srcId="{22BAD409-F7C6-42A7-913B-0261CC8F533E}" destId="{35E16D8E-4532-474D-AAF3-F4127961853F}" srcOrd="0" destOrd="0" presId="urn:microsoft.com/office/officeart/2005/8/layout/hList1"/>
    <dgm:cxn modelId="{C41B1B63-5246-4EB6-934C-AF5FDA89DEAC}" srcId="{22BAD409-F7C6-42A7-913B-0261CC8F533E}" destId="{EAFD82DE-6032-415D-A881-BEB46B8F8183}" srcOrd="1" destOrd="0" parTransId="{B499C8BE-679F-47FF-B35A-B8EDEF4D5817}" sibTransId="{C3E2AAC3-6E48-4BF9-A5DB-A5A4C957353E}"/>
    <dgm:cxn modelId="{57FB4146-66A8-434E-AA5B-56B6095A9110}" srcId="{22BAD409-F7C6-42A7-913B-0261CC8F533E}" destId="{31819031-7B0D-4CD7-9799-DABEE6404CE7}" srcOrd="0" destOrd="0" parTransId="{191D7E4E-79A3-4CEC-B84B-887807C43E44}" sibTransId="{6BF823DB-3040-451C-90E1-59A7D75AD6C9}"/>
    <dgm:cxn modelId="{F12CBF49-EE2F-4E9D-9B19-9710DE742025}" srcId="{CFC54B1B-B6EA-4A68-8988-5B7CAEB7B5A8}" destId="{3C587E9F-27A8-44DA-8DB0-797170A610CF}" srcOrd="2" destOrd="0" parTransId="{B2925BAE-8231-4FDC-A042-8EA0B0E53D35}" sibTransId="{40636A39-ACB8-406F-9F89-4674EE20F149}"/>
    <dgm:cxn modelId="{E53CF64A-2161-4FF6-870F-CCC319D04671}" type="presOf" srcId="{CFC54B1B-B6EA-4A68-8988-5B7CAEB7B5A8}" destId="{B80A3025-9D93-4D9F-94BE-F552B35F9315}" srcOrd="0" destOrd="0" presId="urn:microsoft.com/office/officeart/2005/8/layout/hList1"/>
    <dgm:cxn modelId="{AD6A1F6B-8BBE-4790-81E1-6B05B4A1D444}" type="presOf" srcId="{31819031-7B0D-4CD7-9799-DABEE6404CE7}" destId="{1C7735FF-4D33-4ACE-808B-C33DAAE8AF68}" srcOrd="0" destOrd="0" presId="urn:microsoft.com/office/officeart/2005/8/layout/hList1"/>
    <dgm:cxn modelId="{D9E0AD70-C749-483B-81C4-067628C406A6}" type="presOf" srcId="{455D748F-52AF-4FFD-964C-B695E8826A16}" destId="{729151D7-E049-4965-A726-3084C51AE0BE}" srcOrd="0" destOrd="1" presId="urn:microsoft.com/office/officeart/2005/8/layout/hList1"/>
    <dgm:cxn modelId="{6CB1BD51-C82B-426C-815D-74CE56908148}" srcId="{CFC54B1B-B6EA-4A68-8988-5B7CAEB7B5A8}" destId="{12847321-308C-4F47-878B-B51BDEE874B2}" srcOrd="0" destOrd="0" parTransId="{7873FBC9-9DCA-4EED-999E-1FF86D4681E3}" sibTransId="{87F63813-63D7-49A9-B5C1-0317AA51D59B}"/>
    <dgm:cxn modelId="{81755B89-9236-4EE0-8600-90379CEB51C3}" type="presOf" srcId="{AF64F4A9-213B-4601-ABC2-14E8C6D3B055}" destId="{69BC8479-BF78-47A1-AABC-5073366679C6}" srcOrd="0" destOrd="1" presId="urn:microsoft.com/office/officeart/2005/8/layout/hList1"/>
    <dgm:cxn modelId="{4E791FBC-081B-4334-94BD-B734AA6620E9}" type="presOf" srcId="{3C587E9F-27A8-44DA-8DB0-797170A610CF}" destId="{729151D7-E049-4965-A726-3084C51AE0BE}" srcOrd="0" destOrd="2" presId="urn:microsoft.com/office/officeart/2005/8/layout/hList1"/>
    <dgm:cxn modelId="{DD1089BE-9155-4AFE-8813-A34E0FC3B75D}" srcId="{0BE6ED7E-DDE8-450E-89D1-F1B4A7F0E27E}" destId="{AF64F4A9-213B-4601-ABC2-14E8C6D3B055}" srcOrd="1" destOrd="0" parTransId="{5BCF587C-6605-41B3-AD35-C956D04514F9}" sibTransId="{5FC1D1C5-AE32-4E42-9E7C-F94FEA21DA85}"/>
    <dgm:cxn modelId="{81044FC5-4FF7-4715-8379-E9F2E801284D}" type="presOf" srcId="{2B1A1AE7-97A4-4638-8743-234F2DC11717}" destId="{69BC8479-BF78-47A1-AABC-5073366679C6}" srcOrd="0" destOrd="0" presId="urn:microsoft.com/office/officeart/2005/8/layout/hList1"/>
    <dgm:cxn modelId="{43EFDBC7-5F10-4798-BE2A-9AD02A3453FB}" type="presOf" srcId="{12847321-308C-4F47-878B-B51BDEE874B2}" destId="{729151D7-E049-4965-A726-3084C51AE0BE}" srcOrd="0" destOrd="0" presId="urn:microsoft.com/office/officeart/2005/8/layout/hList1"/>
    <dgm:cxn modelId="{443146D0-5250-4C5B-A201-5E881EC186E0}" type="presOf" srcId="{84447A50-8845-4CB0-9826-A0DFE1E543D4}" destId="{C8E44661-E8CA-4BB7-8D2D-333E2341CB65}" srcOrd="0" destOrd="0" presId="urn:microsoft.com/office/officeart/2005/8/layout/hList1"/>
    <dgm:cxn modelId="{2B37E2DB-50F0-4A25-A479-9CD725D77869}" srcId="{84447A50-8845-4CB0-9826-A0DFE1E543D4}" destId="{CFC54B1B-B6EA-4A68-8988-5B7CAEB7B5A8}" srcOrd="2" destOrd="0" parTransId="{80F9D8A5-58C7-4B85-A8F8-0563C4D15320}" sibTransId="{E2114A78-570C-4D6C-9900-362C514034C2}"/>
    <dgm:cxn modelId="{5EBE37E7-1ED7-4E7A-A9B7-635A296AC841}" srcId="{0BE6ED7E-DDE8-450E-89D1-F1B4A7F0E27E}" destId="{2B1A1AE7-97A4-4638-8743-234F2DC11717}" srcOrd="0" destOrd="0" parTransId="{1224259F-7EF7-4E0E-B42E-39C6205A0AAC}" sibTransId="{CAC5E855-8EC7-4F3F-AC1C-4CD67C685605}"/>
    <dgm:cxn modelId="{1BC925FD-BDD9-433B-8C0A-A1F2101A6F95}" type="presOf" srcId="{EAFD82DE-6032-415D-A881-BEB46B8F8183}" destId="{1C7735FF-4D33-4ACE-808B-C33DAAE8AF68}" srcOrd="0" destOrd="1" presId="urn:microsoft.com/office/officeart/2005/8/layout/hList1"/>
    <dgm:cxn modelId="{05F08D16-1F67-4D5A-9A31-0E5D712F360C}" type="presParOf" srcId="{C8E44661-E8CA-4BB7-8D2D-333E2341CB65}" destId="{90ABDECD-89F0-41E6-9EE6-7BA8D21AFF4C}" srcOrd="0" destOrd="0" presId="urn:microsoft.com/office/officeart/2005/8/layout/hList1"/>
    <dgm:cxn modelId="{2E787D01-9480-44FE-A695-82511C322661}" type="presParOf" srcId="{90ABDECD-89F0-41E6-9EE6-7BA8D21AFF4C}" destId="{35E16D8E-4532-474D-AAF3-F4127961853F}" srcOrd="0" destOrd="0" presId="urn:microsoft.com/office/officeart/2005/8/layout/hList1"/>
    <dgm:cxn modelId="{EF15EEF9-8BBB-4109-A651-6C80E0EFF5A1}" type="presParOf" srcId="{90ABDECD-89F0-41E6-9EE6-7BA8D21AFF4C}" destId="{1C7735FF-4D33-4ACE-808B-C33DAAE8AF68}" srcOrd="1" destOrd="0" presId="urn:microsoft.com/office/officeart/2005/8/layout/hList1"/>
    <dgm:cxn modelId="{407C5E83-A3D1-428A-8C10-09F4C29E08DA}" type="presParOf" srcId="{C8E44661-E8CA-4BB7-8D2D-333E2341CB65}" destId="{F2095FF0-19C7-4F0B-8041-FD6281F5137A}" srcOrd="1" destOrd="0" presId="urn:microsoft.com/office/officeart/2005/8/layout/hList1"/>
    <dgm:cxn modelId="{347F2403-C962-47B2-A5FF-77E2B2BAE62F}" type="presParOf" srcId="{C8E44661-E8CA-4BB7-8D2D-333E2341CB65}" destId="{422AF2FA-57C7-4F4A-B1EB-DED37DF89971}" srcOrd="2" destOrd="0" presId="urn:microsoft.com/office/officeart/2005/8/layout/hList1"/>
    <dgm:cxn modelId="{60379CF9-4428-4F37-9BBA-AF6F5E8843F9}" type="presParOf" srcId="{422AF2FA-57C7-4F4A-B1EB-DED37DF89971}" destId="{6B6DA3BD-5D35-4874-BA8F-6F9074FDCC03}" srcOrd="0" destOrd="0" presId="urn:microsoft.com/office/officeart/2005/8/layout/hList1"/>
    <dgm:cxn modelId="{C0F7B4AA-3C4E-4594-8B66-0DF2288FC18F}" type="presParOf" srcId="{422AF2FA-57C7-4F4A-B1EB-DED37DF89971}" destId="{69BC8479-BF78-47A1-AABC-5073366679C6}" srcOrd="1" destOrd="0" presId="urn:microsoft.com/office/officeart/2005/8/layout/hList1"/>
    <dgm:cxn modelId="{348D238E-EFF6-47EA-89EC-3B5ED3CCACE1}" type="presParOf" srcId="{C8E44661-E8CA-4BB7-8D2D-333E2341CB65}" destId="{6FAEC840-013F-41BE-B0A0-3F14B09E620F}" srcOrd="3" destOrd="0" presId="urn:microsoft.com/office/officeart/2005/8/layout/hList1"/>
    <dgm:cxn modelId="{C0D4227B-CA54-47C1-AFB2-BFFD179DC7F2}" type="presParOf" srcId="{C8E44661-E8CA-4BB7-8D2D-333E2341CB65}" destId="{94C4FBE3-ACE0-40FF-A455-C2BD66284381}" srcOrd="4" destOrd="0" presId="urn:microsoft.com/office/officeart/2005/8/layout/hList1"/>
    <dgm:cxn modelId="{1C0D1CFA-110F-4B87-A621-C31C5C80FA7B}" type="presParOf" srcId="{94C4FBE3-ACE0-40FF-A455-C2BD66284381}" destId="{B80A3025-9D93-4D9F-94BE-F552B35F9315}" srcOrd="0" destOrd="0" presId="urn:microsoft.com/office/officeart/2005/8/layout/hList1"/>
    <dgm:cxn modelId="{D0BF9DCF-35D4-4004-A238-AEB1B2F0CE3B}" type="presParOf" srcId="{94C4FBE3-ACE0-40FF-A455-C2BD66284381}" destId="{729151D7-E049-4965-A726-3084C51AE0B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28F336-CCAD-4EA8-978E-E8FA88824F40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2F9EE6F2-28E8-4659-A838-99A6B522A784}">
      <dgm:prSet phldrT="[Text]"/>
      <dgm:spPr/>
      <dgm:t>
        <a:bodyPr/>
        <a:lstStyle/>
        <a:p>
          <a:r>
            <a:rPr lang="en-US" dirty="0"/>
            <a:t>Preliminary Graphs</a:t>
          </a:r>
          <a:endParaRPr lang="nl-BE" dirty="0"/>
        </a:p>
      </dgm:t>
    </dgm:pt>
    <dgm:pt modelId="{85F28F82-F377-4EDF-9D38-5E2930CCC9C8}" type="parTrans" cxnId="{533B15D2-7190-4295-BA1E-3DBB917481D1}">
      <dgm:prSet/>
      <dgm:spPr/>
      <dgm:t>
        <a:bodyPr/>
        <a:lstStyle/>
        <a:p>
          <a:endParaRPr lang="nl-BE"/>
        </a:p>
      </dgm:t>
    </dgm:pt>
    <dgm:pt modelId="{3ECE769D-34C5-4094-90FB-FCDB4DE568F6}" type="sibTrans" cxnId="{533B15D2-7190-4295-BA1E-3DBB917481D1}">
      <dgm:prSet/>
      <dgm:spPr/>
      <dgm:t>
        <a:bodyPr/>
        <a:lstStyle/>
        <a:p>
          <a:endParaRPr lang="nl-BE"/>
        </a:p>
      </dgm:t>
    </dgm:pt>
    <dgm:pt modelId="{B67DB087-7B2F-4658-8230-DA06903A2D3C}">
      <dgm:prSet phldrT="[Text]"/>
      <dgm:spPr/>
      <dgm:t>
        <a:bodyPr/>
        <a:lstStyle/>
        <a:p>
          <a:r>
            <a:rPr lang="en-US" dirty="0"/>
            <a:t>Manual Schema Construction </a:t>
          </a:r>
          <a:endParaRPr lang="nl-BE" dirty="0"/>
        </a:p>
      </dgm:t>
    </dgm:pt>
    <dgm:pt modelId="{526A2119-94BE-44A7-972E-856B429BE953}" type="parTrans" cxnId="{78A7CC72-4725-42B8-8684-2BC492707087}">
      <dgm:prSet/>
      <dgm:spPr/>
      <dgm:t>
        <a:bodyPr/>
        <a:lstStyle/>
        <a:p>
          <a:endParaRPr lang="nl-BE"/>
        </a:p>
      </dgm:t>
    </dgm:pt>
    <dgm:pt modelId="{4218DF84-6ECD-4AE4-9410-79C539474BF5}" type="sibTrans" cxnId="{78A7CC72-4725-42B8-8684-2BC492707087}">
      <dgm:prSet/>
      <dgm:spPr>
        <a:solidFill>
          <a:srgbClr val="00B0F0"/>
        </a:solidFill>
      </dgm:spPr>
      <dgm:t>
        <a:bodyPr/>
        <a:lstStyle/>
        <a:p>
          <a:endParaRPr lang="nl-BE"/>
        </a:p>
      </dgm:t>
    </dgm:pt>
    <dgm:pt modelId="{B4169EA6-B94D-4D03-B7A4-B5E73C463D8E}">
      <dgm:prSet phldrT="[Text]"/>
      <dgm:spPr/>
      <dgm:t>
        <a:bodyPr/>
        <a:lstStyle/>
        <a:p>
          <a:r>
            <a:rPr lang="en-US" dirty="0"/>
            <a:t>Assumed Domain Expert Role</a:t>
          </a:r>
          <a:endParaRPr lang="nl-BE" dirty="0"/>
        </a:p>
      </dgm:t>
    </dgm:pt>
    <dgm:pt modelId="{30158127-55C9-4F57-AB0A-BC1EBF9960F2}" type="parTrans" cxnId="{0F82C782-FEA3-4783-A590-7A44BA820513}">
      <dgm:prSet/>
      <dgm:spPr/>
      <dgm:t>
        <a:bodyPr/>
        <a:lstStyle/>
        <a:p>
          <a:endParaRPr lang="nl-BE"/>
        </a:p>
      </dgm:t>
    </dgm:pt>
    <dgm:pt modelId="{813BA9BB-5A4E-4E01-BB20-CDA276216485}" type="sibTrans" cxnId="{0F82C782-FEA3-4783-A590-7A44BA820513}">
      <dgm:prSet/>
      <dgm:spPr>
        <a:solidFill>
          <a:srgbClr val="00B0F0"/>
        </a:solidFill>
      </dgm:spPr>
      <dgm:t>
        <a:bodyPr/>
        <a:lstStyle/>
        <a:p>
          <a:endParaRPr lang="nl-BE"/>
        </a:p>
      </dgm:t>
    </dgm:pt>
    <dgm:pt modelId="{470B0D46-89E1-4160-B456-58C1746C8296}">
      <dgm:prSet phldrT="[Text]"/>
      <dgm:spPr/>
      <dgm:t>
        <a:bodyPr/>
        <a:lstStyle/>
        <a:p>
          <a:r>
            <a:rPr lang="en-US" dirty="0"/>
            <a:t>Construct Knowledge Graph Based on the Schema </a:t>
          </a:r>
          <a:endParaRPr lang="nl-BE" dirty="0"/>
        </a:p>
      </dgm:t>
    </dgm:pt>
    <dgm:pt modelId="{918AA822-0EB2-482C-9C02-166D265B1CB4}" type="parTrans" cxnId="{1F5168AE-95A0-4CEC-8E01-53B00E83BEAC}">
      <dgm:prSet/>
      <dgm:spPr/>
      <dgm:t>
        <a:bodyPr/>
        <a:lstStyle/>
        <a:p>
          <a:endParaRPr lang="nl-BE"/>
        </a:p>
      </dgm:t>
    </dgm:pt>
    <dgm:pt modelId="{383613D4-2BB9-4A23-A6B9-9736009DB8CE}" type="sibTrans" cxnId="{1F5168AE-95A0-4CEC-8E01-53B00E83BEAC}">
      <dgm:prSet/>
      <dgm:spPr>
        <a:solidFill>
          <a:srgbClr val="00B0F0"/>
        </a:solidFill>
      </dgm:spPr>
      <dgm:t>
        <a:bodyPr/>
        <a:lstStyle/>
        <a:p>
          <a:endParaRPr lang="nl-BE"/>
        </a:p>
      </dgm:t>
    </dgm:pt>
    <dgm:pt modelId="{F35BBDD3-5596-4C46-9A6F-D22EDD8EB6EE}">
      <dgm:prSet phldrT="[Text]"/>
      <dgm:spPr/>
      <dgm:t>
        <a:bodyPr/>
        <a:lstStyle/>
        <a:p>
          <a:r>
            <a:rPr lang="en-US" dirty="0"/>
            <a:t>Knowledge Graph Construction</a:t>
          </a:r>
          <a:endParaRPr lang="nl-BE" dirty="0"/>
        </a:p>
      </dgm:t>
    </dgm:pt>
    <dgm:pt modelId="{60570D89-05BC-468B-A1F6-FF37754E6DBE}" type="parTrans" cxnId="{5A275D21-6D1A-4338-9705-7A9B7E717019}">
      <dgm:prSet/>
      <dgm:spPr/>
      <dgm:t>
        <a:bodyPr/>
        <a:lstStyle/>
        <a:p>
          <a:endParaRPr lang="nl-BE"/>
        </a:p>
      </dgm:t>
    </dgm:pt>
    <dgm:pt modelId="{5662F111-A229-4EA5-B64D-5D0BB39AB8DB}" type="sibTrans" cxnId="{5A275D21-6D1A-4338-9705-7A9B7E717019}">
      <dgm:prSet/>
      <dgm:spPr/>
      <dgm:t>
        <a:bodyPr/>
        <a:lstStyle/>
        <a:p>
          <a:endParaRPr lang="nl-BE"/>
        </a:p>
      </dgm:t>
    </dgm:pt>
    <dgm:pt modelId="{E8F27D78-9845-4F75-8F55-7265C239B8BA}">
      <dgm:prSet phldrT="[Text]"/>
      <dgm:spPr/>
      <dgm:t>
        <a:bodyPr/>
        <a:lstStyle/>
        <a:p>
          <a:r>
            <a:rPr lang="en-US" dirty="0"/>
            <a:t>Store Knowledge Graph in Neo4j Graph Database</a:t>
          </a:r>
          <a:endParaRPr lang="nl-BE" dirty="0"/>
        </a:p>
      </dgm:t>
    </dgm:pt>
    <dgm:pt modelId="{D97ACA8F-892E-42C9-97C3-A6F8256AA48B}" type="parTrans" cxnId="{0C49D46B-9633-401F-9CE2-4DE16780049D}">
      <dgm:prSet/>
      <dgm:spPr/>
      <dgm:t>
        <a:bodyPr/>
        <a:lstStyle/>
        <a:p>
          <a:endParaRPr lang="nl-BE"/>
        </a:p>
      </dgm:t>
    </dgm:pt>
    <dgm:pt modelId="{F6F0A7C3-020D-42E1-A7C5-20C9E720BF8D}" type="sibTrans" cxnId="{0C49D46B-9633-401F-9CE2-4DE16780049D}">
      <dgm:prSet/>
      <dgm:spPr>
        <a:solidFill>
          <a:srgbClr val="00B0F0"/>
        </a:solidFill>
      </dgm:spPr>
      <dgm:t>
        <a:bodyPr/>
        <a:lstStyle/>
        <a:p>
          <a:endParaRPr lang="nl-BE"/>
        </a:p>
      </dgm:t>
    </dgm:pt>
    <dgm:pt modelId="{5C8E4F2D-261B-4510-942E-7A5409E6F0A1}">
      <dgm:prSet phldrT="[Text]"/>
      <dgm:spPr/>
      <dgm:t>
        <a:bodyPr/>
        <a:lstStyle/>
        <a:p>
          <a:r>
            <a:rPr lang="en-US" dirty="0"/>
            <a:t>Expand Knowledge Graph Using FIBO Ontology</a:t>
          </a:r>
          <a:endParaRPr lang="nl-BE" dirty="0"/>
        </a:p>
      </dgm:t>
    </dgm:pt>
    <dgm:pt modelId="{20DE0648-F12D-482D-83EA-E93B4E8C2123}" type="parTrans" cxnId="{F3D85420-FAEB-4056-8762-1F5E3F4C9CFD}">
      <dgm:prSet/>
      <dgm:spPr/>
      <dgm:t>
        <a:bodyPr/>
        <a:lstStyle/>
        <a:p>
          <a:endParaRPr lang="nl-BE"/>
        </a:p>
      </dgm:t>
    </dgm:pt>
    <dgm:pt modelId="{BB72F1C6-0905-4944-BA24-CF87D162037B}" type="sibTrans" cxnId="{F3D85420-FAEB-4056-8762-1F5E3F4C9CFD}">
      <dgm:prSet/>
      <dgm:spPr>
        <a:solidFill>
          <a:srgbClr val="00B0F0"/>
        </a:solidFill>
      </dgm:spPr>
      <dgm:t>
        <a:bodyPr/>
        <a:lstStyle/>
        <a:p>
          <a:endParaRPr lang="nl-BE"/>
        </a:p>
      </dgm:t>
    </dgm:pt>
    <dgm:pt modelId="{F0204850-7F67-4B3C-AF0F-B18068CAB941}" type="pres">
      <dgm:prSet presAssocID="{A428F336-CCAD-4EA8-978E-E8FA88824F40}" presName="Name0" presStyleCnt="0">
        <dgm:presLayoutVars>
          <dgm:chMax val="7"/>
          <dgm:chPref val="5"/>
        </dgm:presLayoutVars>
      </dgm:prSet>
      <dgm:spPr/>
    </dgm:pt>
    <dgm:pt modelId="{ADCBD2E8-0C51-430E-A943-B72CF404CAFE}" type="pres">
      <dgm:prSet presAssocID="{A428F336-CCAD-4EA8-978E-E8FA88824F40}" presName="arrowNode" presStyleLbl="node1" presStyleIdx="0" presStyleCnt="1" custLinFactNeighborX="6475" custLinFactNeighborY="-471"/>
      <dgm:spPr>
        <a:solidFill>
          <a:srgbClr val="0070C0"/>
        </a:solidFill>
      </dgm:spPr>
    </dgm:pt>
    <dgm:pt modelId="{754C896D-C1EE-4111-8EC9-8656DD502CC3}" type="pres">
      <dgm:prSet presAssocID="{2F9EE6F2-28E8-4659-A838-99A6B522A784}" presName="txNode1" presStyleLbl="revTx" presStyleIdx="0" presStyleCnt="7" custScaleX="97152" custScaleY="51200" custLinFactNeighborX="-12411" custLinFactNeighborY="16447">
        <dgm:presLayoutVars>
          <dgm:bulletEnabled val="1"/>
        </dgm:presLayoutVars>
      </dgm:prSet>
      <dgm:spPr/>
    </dgm:pt>
    <dgm:pt modelId="{A0F3F05A-4DE8-4342-8233-293FB66BE437}" type="pres">
      <dgm:prSet presAssocID="{B67DB087-7B2F-4658-8230-DA06903A2D3C}" presName="txNode2" presStyleLbl="revTx" presStyleIdx="1" presStyleCnt="7" custLinFactNeighborX="5588" custLinFactNeighborY="4702">
        <dgm:presLayoutVars>
          <dgm:bulletEnabled val="1"/>
        </dgm:presLayoutVars>
      </dgm:prSet>
      <dgm:spPr/>
    </dgm:pt>
    <dgm:pt modelId="{78D28B29-E0B4-467C-822F-6C49278EE6E8}" type="pres">
      <dgm:prSet presAssocID="{4218DF84-6ECD-4AE4-9410-79C539474BF5}" presName="dotNode2" presStyleCnt="0"/>
      <dgm:spPr/>
    </dgm:pt>
    <dgm:pt modelId="{6F1370C6-EAB5-4206-98CD-E6EC4F9E1354}" type="pres">
      <dgm:prSet presAssocID="{4218DF84-6ECD-4AE4-9410-79C539474BF5}" presName="dotRepeatNode" presStyleLbl="fgShp" presStyleIdx="0" presStyleCnt="5" custLinFactX="44023" custLinFactNeighborX="100000" custLinFactNeighborY="-72570"/>
      <dgm:spPr/>
    </dgm:pt>
    <dgm:pt modelId="{728DDD47-8FB8-462B-9368-AFE8890C6B4E}" type="pres">
      <dgm:prSet presAssocID="{B4169EA6-B94D-4D03-B7A4-B5E73C463D8E}" presName="txNode3" presStyleLbl="revTx" presStyleIdx="2" presStyleCnt="7" custScaleX="113660" custLinFactNeighborX="-15343" custLinFactNeighborY="-32156">
        <dgm:presLayoutVars>
          <dgm:bulletEnabled val="1"/>
        </dgm:presLayoutVars>
      </dgm:prSet>
      <dgm:spPr/>
    </dgm:pt>
    <dgm:pt modelId="{0D6C7BAA-06F4-435A-A4FB-72304FE5FB90}" type="pres">
      <dgm:prSet presAssocID="{813BA9BB-5A4E-4E01-BB20-CDA276216485}" presName="dotNode3" presStyleCnt="0"/>
      <dgm:spPr/>
    </dgm:pt>
    <dgm:pt modelId="{7032A377-D0BD-47F0-95E3-4EE3EF772748}" type="pres">
      <dgm:prSet presAssocID="{813BA9BB-5A4E-4E01-BB20-CDA276216485}" presName="dotRepeatNode" presStyleLbl="fgShp" presStyleIdx="1" presStyleCnt="5" custLinFactX="72828" custLinFactNeighborX="100000" custLinFactNeighborY="-63462"/>
      <dgm:spPr/>
    </dgm:pt>
    <dgm:pt modelId="{6C42A8D4-DC03-4F1C-9BC7-F63D720027D2}" type="pres">
      <dgm:prSet presAssocID="{470B0D46-89E1-4160-B456-58C1746C8296}" presName="txNode4" presStyleLbl="revTx" presStyleIdx="3" presStyleCnt="7" custLinFactX="-24339" custLinFactNeighborX="-100000" custLinFactNeighborY="15046">
        <dgm:presLayoutVars>
          <dgm:bulletEnabled val="1"/>
        </dgm:presLayoutVars>
      </dgm:prSet>
      <dgm:spPr/>
    </dgm:pt>
    <dgm:pt modelId="{B337A5C3-F844-4ED8-B119-F7C4F39D5583}" type="pres">
      <dgm:prSet presAssocID="{383613D4-2BB9-4A23-A6B9-9736009DB8CE}" presName="dotNode4" presStyleCnt="0"/>
      <dgm:spPr/>
    </dgm:pt>
    <dgm:pt modelId="{46AA5FE6-9756-4FC3-B6D6-221485DF1D79}" type="pres">
      <dgm:prSet presAssocID="{383613D4-2BB9-4A23-A6B9-9736009DB8CE}" presName="dotRepeatNode" presStyleLbl="fgShp" presStyleIdx="2" presStyleCnt="5" custLinFactX="100000" custLinFactNeighborX="129281" custLinFactNeighborY="-11864"/>
      <dgm:spPr/>
    </dgm:pt>
    <dgm:pt modelId="{F485C70D-BD87-4317-9D9B-1C31C4749E4B}" type="pres">
      <dgm:prSet presAssocID="{E8F27D78-9845-4F75-8F55-7265C239B8BA}" presName="txNode5" presStyleLbl="revTx" presStyleIdx="4" presStyleCnt="7" custLinFactNeighborX="24495" custLinFactNeighborY="67031">
        <dgm:presLayoutVars>
          <dgm:bulletEnabled val="1"/>
        </dgm:presLayoutVars>
      </dgm:prSet>
      <dgm:spPr/>
    </dgm:pt>
    <dgm:pt modelId="{86BA3AF8-70C4-450E-B5E5-18DCCCA52782}" type="pres">
      <dgm:prSet presAssocID="{F6F0A7C3-020D-42E1-A7C5-20C9E720BF8D}" presName="dotNode5" presStyleCnt="0"/>
      <dgm:spPr/>
    </dgm:pt>
    <dgm:pt modelId="{78AA0757-398B-4B54-86EC-8E72153B9DD4}" type="pres">
      <dgm:prSet presAssocID="{F6F0A7C3-020D-42E1-A7C5-20C9E720BF8D}" presName="dotRepeatNode" presStyleLbl="fgShp" presStyleIdx="3" presStyleCnt="5" custLinFactX="100000" custLinFactNeighborX="101634" custLinFactNeighborY="-18504"/>
      <dgm:spPr/>
    </dgm:pt>
    <dgm:pt modelId="{D1282C52-C97E-45F4-B202-91ED63D1A4F9}" type="pres">
      <dgm:prSet presAssocID="{5C8E4F2D-261B-4510-942E-7A5409E6F0A1}" presName="txNode6" presStyleLbl="revTx" presStyleIdx="5" presStyleCnt="7" custLinFactY="-4343" custLinFactNeighborX="-14484" custLinFactNeighborY="-100000">
        <dgm:presLayoutVars>
          <dgm:bulletEnabled val="1"/>
        </dgm:presLayoutVars>
      </dgm:prSet>
      <dgm:spPr/>
    </dgm:pt>
    <dgm:pt modelId="{54542ABA-1E1A-40C9-9A9B-F029882E410B}" type="pres">
      <dgm:prSet presAssocID="{BB72F1C6-0905-4944-BA24-CF87D162037B}" presName="dotNode6" presStyleCnt="0"/>
      <dgm:spPr/>
    </dgm:pt>
    <dgm:pt modelId="{E4D6129B-0DC7-4270-84A8-427503E86130}" type="pres">
      <dgm:prSet presAssocID="{BB72F1C6-0905-4944-BA24-CF87D162037B}" presName="dotRepeatNode" presStyleLbl="fgShp" presStyleIdx="4" presStyleCnt="5" custLinFactX="100000" custLinFactNeighborX="137639" custLinFactNeighborY="-26780"/>
      <dgm:spPr/>
    </dgm:pt>
    <dgm:pt modelId="{A8AC98B7-B51F-4361-9CF8-E83039B24D54}" type="pres">
      <dgm:prSet presAssocID="{F35BBDD3-5596-4C46-9A6F-D22EDD8EB6EE}" presName="txNode7" presStyleLbl="revTx" presStyleIdx="6" presStyleCnt="7" custLinFactNeighborX="7421" custLinFactNeighborY="11530">
        <dgm:presLayoutVars>
          <dgm:bulletEnabled val="1"/>
        </dgm:presLayoutVars>
      </dgm:prSet>
      <dgm:spPr/>
    </dgm:pt>
  </dgm:ptLst>
  <dgm:cxnLst>
    <dgm:cxn modelId="{A5305D08-93A7-42B4-9D87-75B77A1DC17B}" type="presOf" srcId="{F6F0A7C3-020D-42E1-A7C5-20C9E720BF8D}" destId="{78AA0757-398B-4B54-86EC-8E72153B9DD4}" srcOrd="0" destOrd="0" presId="urn:microsoft.com/office/officeart/2009/3/layout/DescendingProcess"/>
    <dgm:cxn modelId="{F3D85420-FAEB-4056-8762-1F5E3F4C9CFD}" srcId="{A428F336-CCAD-4EA8-978E-E8FA88824F40}" destId="{5C8E4F2D-261B-4510-942E-7A5409E6F0A1}" srcOrd="5" destOrd="0" parTransId="{20DE0648-F12D-482D-83EA-E93B4E8C2123}" sibTransId="{BB72F1C6-0905-4944-BA24-CF87D162037B}"/>
    <dgm:cxn modelId="{5A275D21-6D1A-4338-9705-7A9B7E717019}" srcId="{A428F336-CCAD-4EA8-978E-E8FA88824F40}" destId="{F35BBDD3-5596-4C46-9A6F-D22EDD8EB6EE}" srcOrd="6" destOrd="0" parTransId="{60570D89-05BC-468B-A1F6-FF37754E6DBE}" sibTransId="{5662F111-A229-4EA5-B64D-5D0BB39AB8DB}"/>
    <dgm:cxn modelId="{772C1F2C-60B5-4132-AEA2-464C0EECC455}" type="presOf" srcId="{B4169EA6-B94D-4D03-B7A4-B5E73C463D8E}" destId="{728DDD47-8FB8-462B-9368-AFE8890C6B4E}" srcOrd="0" destOrd="0" presId="urn:microsoft.com/office/officeart/2009/3/layout/DescendingProcess"/>
    <dgm:cxn modelId="{33F4B42D-853F-447F-BE30-65122D9188C9}" type="presOf" srcId="{E8F27D78-9845-4F75-8F55-7265C239B8BA}" destId="{F485C70D-BD87-4317-9D9B-1C31C4749E4B}" srcOrd="0" destOrd="0" presId="urn:microsoft.com/office/officeart/2009/3/layout/DescendingProcess"/>
    <dgm:cxn modelId="{F10B3B34-F7DA-4981-9A5E-875E24500888}" type="presOf" srcId="{383613D4-2BB9-4A23-A6B9-9736009DB8CE}" destId="{46AA5FE6-9756-4FC3-B6D6-221485DF1D79}" srcOrd="0" destOrd="0" presId="urn:microsoft.com/office/officeart/2009/3/layout/DescendingProcess"/>
    <dgm:cxn modelId="{0C49D46B-9633-401F-9CE2-4DE16780049D}" srcId="{A428F336-CCAD-4EA8-978E-E8FA88824F40}" destId="{E8F27D78-9845-4F75-8F55-7265C239B8BA}" srcOrd="4" destOrd="0" parTransId="{D97ACA8F-892E-42C9-97C3-A6F8256AA48B}" sibTransId="{F6F0A7C3-020D-42E1-A7C5-20C9E720BF8D}"/>
    <dgm:cxn modelId="{78A7CC72-4725-42B8-8684-2BC492707087}" srcId="{A428F336-CCAD-4EA8-978E-E8FA88824F40}" destId="{B67DB087-7B2F-4658-8230-DA06903A2D3C}" srcOrd="1" destOrd="0" parTransId="{526A2119-94BE-44A7-972E-856B429BE953}" sibTransId="{4218DF84-6ECD-4AE4-9410-79C539474BF5}"/>
    <dgm:cxn modelId="{80B84154-D4D0-4423-825F-B0A7C43854E3}" type="presOf" srcId="{5C8E4F2D-261B-4510-942E-7A5409E6F0A1}" destId="{D1282C52-C97E-45F4-B202-91ED63D1A4F9}" srcOrd="0" destOrd="0" presId="urn:microsoft.com/office/officeart/2009/3/layout/DescendingProcess"/>
    <dgm:cxn modelId="{D1C88477-510B-4E58-ADC2-4B57C451D968}" type="presOf" srcId="{F35BBDD3-5596-4C46-9A6F-D22EDD8EB6EE}" destId="{A8AC98B7-B51F-4361-9CF8-E83039B24D54}" srcOrd="0" destOrd="0" presId="urn:microsoft.com/office/officeart/2009/3/layout/DescendingProcess"/>
    <dgm:cxn modelId="{0F82C782-FEA3-4783-A590-7A44BA820513}" srcId="{A428F336-CCAD-4EA8-978E-E8FA88824F40}" destId="{B4169EA6-B94D-4D03-B7A4-B5E73C463D8E}" srcOrd="2" destOrd="0" parTransId="{30158127-55C9-4F57-AB0A-BC1EBF9960F2}" sibTransId="{813BA9BB-5A4E-4E01-BB20-CDA276216485}"/>
    <dgm:cxn modelId="{E6F8E2A1-C979-4DF2-932F-3B9853DFC4FE}" type="presOf" srcId="{BB72F1C6-0905-4944-BA24-CF87D162037B}" destId="{E4D6129B-0DC7-4270-84A8-427503E86130}" srcOrd="0" destOrd="0" presId="urn:microsoft.com/office/officeart/2009/3/layout/DescendingProcess"/>
    <dgm:cxn modelId="{647E7FA4-8CAA-40D8-BD32-FCC918C4FA80}" type="presOf" srcId="{A428F336-CCAD-4EA8-978E-E8FA88824F40}" destId="{F0204850-7F67-4B3C-AF0F-B18068CAB941}" srcOrd="0" destOrd="0" presId="urn:microsoft.com/office/officeart/2009/3/layout/DescendingProcess"/>
    <dgm:cxn modelId="{B6DF8FAB-E1E8-403D-A018-48B68D427163}" type="presOf" srcId="{4218DF84-6ECD-4AE4-9410-79C539474BF5}" destId="{6F1370C6-EAB5-4206-98CD-E6EC4F9E1354}" srcOrd="0" destOrd="0" presId="urn:microsoft.com/office/officeart/2009/3/layout/DescendingProcess"/>
    <dgm:cxn modelId="{1F5168AE-95A0-4CEC-8E01-53B00E83BEAC}" srcId="{A428F336-CCAD-4EA8-978E-E8FA88824F40}" destId="{470B0D46-89E1-4160-B456-58C1746C8296}" srcOrd="3" destOrd="0" parTransId="{918AA822-0EB2-482C-9C02-166D265B1CB4}" sibTransId="{383613D4-2BB9-4A23-A6B9-9736009DB8CE}"/>
    <dgm:cxn modelId="{0ED9D0B0-3045-49FF-BB9E-D2DA2F667F26}" type="presOf" srcId="{470B0D46-89E1-4160-B456-58C1746C8296}" destId="{6C42A8D4-DC03-4F1C-9BC7-F63D720027D2}" srcOrd="0" destOrd="0" presId="urn:microsoft.com/office/officeart/2009/3/layout/DescendingProcess"/>
    <dgm:cxn modelId="{2BC148BA-DA2D-4C02-8328-208BF53D020F}" type="presOf" srcId="{813BA9BB-5A4E-4E01-BB20-CDA276216485}" destId="{7032A377-D0BD-47F0-95E3-4EE3EF772748}" srcOrd="0" destOrd="0" presId="urn:microsoft.com/office/officeart/2009/3/layout/DescendingProcess"/>
    <dgm:cxn modelId="{533B15D2-7190-4295-BA1E-3DBB917481D1}" srcId="{A428F336-CCAD-4EA8-978E-E8FA88824F40}" destId="{2F9EE6F2-28E8-4659-A838-99A6B522A784}" srcOrd="0" destOrd="0" parTransId="{85F28F82-F377-4EDF-9D38-5E2930CCC9C8}" sibTransId="{3ECE769D-34C5-4094-90FB-FCDB4DE568F6}"/>
    <dgm:cxn modelId="{FD2BCBD4-275A-4842-BF23-B2979FCB0CAB}" type="presOf" srcId="{B67DB087-7B2F-4658-8230-DA06903A2D3C}" destId="{A0F3F05A-4DE8-4342-8233-293FB66BE437}" srcOrd="0" destOrd="0" presId="urn:microsoft.com/office/officeart/2009/3/layout/DescendingProcess"/>
    <dgm:cxn modelId="{25CBE9DC-9781-4561-BD2E-265901BDA94E}" type="presOf" srcId="{2F9EE6F2-28E8-4659-A838-99A6B522A784}" destId="{754C896D-C1EE-4111-8EC9-8656DD502CC3}" srcOrd="0" destOrd="0" presId="urn:microsoft.com/office/officeart/2009/3/layout/DescendingProcess"/>
    <dgm:cxn modelId="{6543110B-D517-4E6E-BEE3-CB1D0A57C794}" type="presParOf" srcId="{F0204850-7F67-4B3C-AF0F-B18068CAB941}" destId="{ADCBD2E8-0C51-430E-A943-B72CF404CAFE}" srcOrd="0" destOrd="0" presId="urn:microsoft.com/office/officeart/2009/3/layout/DescendingProcess"/>
    <dgm:cxn modelId="{BA673262-0692-4021-8B3D-145151AD9DC3}" type="presParOf" srcId="{F0204850-7F67-4B3C-AF0F-B18068CAB941}" destId="{754C896D-C1EE-4111-8EC9-8656DD502CC3}" srcOrd="1" destOrd="0" presId="urn:microsoft.com/office/officeart/2009/3/layout/DescendingProcess"/>
    <dgm:cxn modelId="{0A04D782-0035-4129-85E9-E2C98BE11E4B}" type="presParOf" srcId="{F0204850-7F67-4B3C-AF0F-B18068CAB941}" destId="{A0F3F05A-4DE8-4342-8233-293FB66BE437}" srcOrd="2" destOrd="0" presId="urn:microsoft.com/office/officeart/2009/3/layout/DescendingProcess"/>
    <dgm:cxn modelId="{18484844-6A37-47A7-84C1-12B41083DEA5}" type="presParOf" srcId="{F0204850-7F67-4B3C-AF0F-B18068CAB941}" destId="{78D28B29-E0B4-467C-822F-6C49278EE6E8}" srcOrd="3" destOrd="0" presId="urn:microsoft.com/office/officeart/2009/3/layout/DescendingProcess"/>
    <dgm:cxn modelId="{4D03820A-F098-4618-949B-B92F82336688}" type="presParOf" srcId="{78D28B29-E0B4-467C-822F-6C49278EE6E8}" destId="{6F1370C6-EAB5-4206-98CD-E6EC4F9E1354}" srcOrd="0" destOrd="0" presId="urn:microsoft.com/office/officeart/2009/3/layout/DescendingProcess"/>
    <dgm:cxn modelId="{3E014CA8-A9B6-4C4F-97AB-6BE901E8BC08}" type="presParOf" srcId="{F0204850-7F67-4B3C-AF0F-B18068CAB941}" destId="{728DDD47-8FB8-462B-9368-AFE8890C6B4E}" srcOrd="4" destOrd="0" presId="urn:microsoft.com/office/officeart/2009/3/layout/DescendingProcess"/>
    <dgm:cxn modelId="{D2F0F91E-9396-490A-AF5F-6CA6BD69DDE0}" type="presParOf" srcId="{F0204850-7F67-4B3C-AF0F-B18068CAB941}" destId="{0D6C7BAA-06F4-435A-A4FB-72304FE5FB90}" srcOrd="5" destOrd="0" presId="urn:microsoft.com/office/officeart/2009/3/layout/DescendingProcess"/>
    <dgm:cxn modelId="{3C87826C-444D-41E9-910C-D5A82DC50BEB}" type="presParOf" srcId="{0D6C7BAA-06F4-435A-A4FB-72304FE5FB90}" destId="{7032A377-D0BD-47F0-95E3-4EE3EF772748}" srcOrd="0" destOrd="0" presId="urn:microsoft.com/office/officeart/2009/3/layout/DescendingProcess"/>
    <dgm:cxn modelId="{D6EB395A-6314-4AFA-B6CC-0A55B531F00F}" type="presParOf" srcId="{F0204850-7F67-4B3C-AF0F-B18068CAB941}" destId="{6C42A8D4-DC03-4F1C-9BC7-F63D720027D2}" srcOrd="6" destOrd="0" presId="urn:microsoft.com/office/officeart/2009/3/layout/DescendingProcess"/>
    <dgm:cxn modelId="{97FE5560-E60D-4F18-8800-4989416F22D5}" type="presParOf" srcId="{F0204850-7F67-4B3C-AF0F-B18068CAB941}" destId="{B337A5C3-F844-4ED8-B119-F7C4F39D5583}" srcOrd="7" destOrd="0" presId="urn:microsoft.com/office/officeart/2009/3/layout/DescendingProcess"/>
    <dgm:cxn modelId="{45D516D6-8543-49F7-AC13-5F60A76BCB02}" type="presParOf" srcId="{B337A5C3-F844-4ED8-B119-F7C4F39D5583}" destId="{46AA5FE6-9756-4FC3-B6D6-221485DF1D79}" srcOrd="0" destOrd="0" presId="urn:microsoft.com/office/officeart/2009/3/layout/DescendingProcess"/>
    <dgm:cxn modelId="{3AA2DDAC-AE57-4CBA-BFF9-8CC4AC43FF5A}" type="presParOf" srcId="{F0204850-7F67-4B3C-AF0F-B18068CAB941}" destId="{F485C70D-BD87-4317-9D9B-1C31C4749E4B}" srcOrd="8" destOrd="0" presId="urn:microsoft.com/office/officeart/2009/3/layout/DescendingProcess"/>
    <dgm:cxn modelId="{B1AD5CAC-1526-4CCC-9202-A34C0FC4F685}" type="presParOf" srcId="{F0204850-7F67-4B3C-AF0F-B18068CAB941}" destId="{86BA3AF8-70C4-450E-B5E5-18DCCCA52782}" srcOrd="9" destOrd="0" presId="urn:microsoft.com/office/officeart/2009/3/layout/DescendingProcess"/>
    <dgm:cxn modelId="{12F72D2A-D328-4085-B281-3924242FCACC}" type="presParOf" srcId="{86BA3AF8-70C4-450E-B5E5-18DCCCA52782}" destId="{78AA0757-398B-4B54-86EC-8E72153B9DD4}" srcOrd="0" destOrd="0" presId="urn:microsoft.com/office/officeart/2009/3/layout/DescendingProcess"/>
    <dgm:cxn modelId="{8EF88AD5-2716-4F48-9619-A6C469CDE665}" type="presParOf" srcId="{F0204850-7F67-4B3C-AF0F-B18068CAB941}" destId="{D1282C52-C97E-45F4-B202-91ED63D1A4F9}" srcOrd="10" destOrd="0" presId="urn:microsoft.com/office/officeart/2009/3/layout/DescendingProcess"/>
    <dgm:cxn modelId="{EC5C5FDE-E74F-4CFF-9CA6-0690672F8892}" type="presParOf" srcId="{F0204850-7F67-4B3C-AF0F-B18068CAB941}" destId="{54542ABA-1E1A-40C9-9A9B-F029882E410B}" srcOrd="11" destOrd="0" presId="urn:microsoft.com/office/officeart/2009/3/layout/DescendingProcess"/>
    <dgm:cxn modelId="{747C3E10-A82A-4755-B653-8F4645817BBF}" type="presParOf" srcId="{54542ABA-1E1A-40C9-9A9B-F029882E410B}" destId="{E4D6129B-0DC7-4270-84A8-427503E86130}" srcOrd="0" destOrd="0" presId="urn:microsoft.com/office/officeart/2009/3/layout/DescendingProcess"/>
    <dgm:cxn modelId="{72C527E4-C07C-4A84-939D-637C016AF031}" type="presParOf" srcId="{F0204850-7F67-4B3C-AF0F-B18068CAB941}" destId="{A8AC98B7-B51F-4361-9CF8-E83039B24D54}" srcOrd="12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0CC9A9-B7C3-40EE-8508-BE61155DFEDB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494B1D83-46B8-4C14-9A1E-EC1ED65E4C94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/>
            <a:t>High Number of Generic Entities</a:t>
          </a:r>
          <a:endParaRPr lang="nl-BE" sz="1400" dirty="0"/>
        </a:p>
      </dgm:t>
    </dgm:pt>
    <dgm:pt modelId="{E9F794DF-258C-47BC-B1B9-82E414E787F5}" type="parTrans" cxnId="{92BF5742-F30F-4F48-BA35-DEA65C762C60}">
      <dgm:prSet/>
      <dgm:spPr/>
      <dgm:t>
        <a:bodyPr/>
        <a:lstStyle/>
        <a:p>
          <a:endParaRPr lang="nl-BE"/>
        </a:p>
      </dgm:t>
    </dgm:pt>
    <dgm:pt modelId="{88DD9415-FCA8-4938-817F-D568F2FA2E1C}" type="sibTrans" cxnId="{92BF5742-F30F-4F48-BA35-DEA65C762C60}">
      <dgm:prSet/>
      <dgm:spPr>
        <a:solidFill>
          <a:srgbClr val="0070C0"/>
        </a:solidFill>
      </dgm:spPr>
      <dgm:t>
        <a:bodyPr/>
        <a:lstStyle/>
        <a:p>
          <a:endParaRPr lang="nl-BE"/>
        </a:p>
      </dgm:t>
    </dgm:pt>
    <dgm:pt modelId="{E3C3CA92-8094-47F6-9D00-4E8A4F98AE57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dirty="0"/>
            <a:t>Long Tails</a:t>
          </a:r>
          <a:endParaRPr lang="nl-BE" sz="1600" dirty="0"/>
        </a:p>
      </dgm:t>
    </dgm:pt>
    <dgm:pt modelId="{F10D3F5B-C508-48F3-B198-0B7C25042683}" type="parTrans" cxnId="{1FEB50C2-E7E4-4DE2-B3BB-FB4E48532DA6}">
      <dgm:prSet/>
      <dgm:spPr/>
      <dgm:t>
        <a:bodyPr/>
        <a:lstStyle/>
        <a:p>
          <a:endParaRPr lang="nl-BE"/>
        </a:p>
      </dgm:t>
    </dgm:pt>
    <dgm:pt modelId="{F6BA4418-DD5F-4E6A-87BC-3D2037A99AC9}" type="sibTrans" cxnId="{1FEB50C2-E7E4-4DE2-B3BB-FB4E48532DA6}">
      <dgm:prSet/>
      <dgm:spPr>
        <a:solidFill>
          <a:srgbClr val="0070C0"/>
        </a:solidFill>
      </dgm:spPr>
      <dgm:t>
        <a:bodyPr/>
        <a:lstStyle/>
        <a:p>
          <a:endParaRPr lang="nl-BE"/>
        </a:p>
      </dgm:t>
    </dgm:pt>
    <dgm:pt modelId="{B0BCDD7B-6439-4498-8DE6-64F71C3A1FA8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Difficult to Analyze Preliminary Graphs</a:t>
          </a:r>
          <a:endParaRPr lang="nl-BE" dirty="0"/>
        </a:p>
      </dgm:t>
    </dgm:pt>
    <dgm:pt modelId="{A81BB22C-11B3-489E-9A14-17A165CA876F}" type="parTrans" cxnId="{16114DCF-FE63-449C-A0F9-E7886E0D2847}">
      <dgm:prSet/>
      <dgm:spPr/>
      <dgm:t>
        <a:bodyPr/>
        <a:lstStyle/>
        <a:p>
          <a:endParaRPr lang="nl-BE"/>
        </a:p>
      </dgm:t>
    </dgm:pt>
    <dgm:pt modelId="{F8CD9815-AEF7-49B1-B047-1F9130CE47D7}" type="sibTrans" cxnId="{16114DCF-FE63-449C-A0F9-E7886E0D2847}">
      <dgm:prSet/>
      <dgm:spPr/>
      <dgm:t>
        <a:bodyPr/>
        <a:lstStyle/>
        <a:p>
          <a:endParaRPr lang="nl-BE"/>
        </a:p>
      </dgm:t>
    </dgm:pt>
    <dgm:pt modelId="{5DD3A8E2-8445-4CBF-BC83-63812D310CC0}" type="pres">
      <dgm:prSet presAssocID="{1A0CC9A9-B7C3-40EE-8508-BE61155DFEDB}" presName="linearFlow" presStyleCnt="0">
        <dgm:presLayoutVars>
          <dgm:dir/>
          <dgm:resizeHandles val="exact"/>
        </dgm:presLayoutVars>
      </dgm:prSet>
      <dgm:spPr/>
    </dgm:pt>
    <dgm:pt modelId="{AAA26806-6ED0-4D76-824C-6A9E4EDEB0D2}" type="pres">
      <dgm:prSet presAssocID="{494B1D83-46B8-4C14-9A1E-EC1ED65E4C94}" presName="node" presStyleLbl="node1" presStyleIdx="0" presStyleCnt="3">
        <dgm:presLayoutVars>
          <dgm:bulletEnabled val="1"/>
        </dgm:presLayoutVars>
      </dgm:prSet>
      <dgm:spPr/>
    </dgm:pt>
    <dgm:pt modelId="{47978BBD-F9AC-4E49-82EC-B92F23EC58EE}" type="pres">
      <dgm:prSet presAssocID="{88DD9415-FCA8-4938-817F-D568F2FA2E1C}" presName="spacerL" presStyleCnt="0"/>
      <dgm:spPr/>
    </dgm:pt>
    <dgm:pt modelId="{23238007-6EAB-4C78-9657-B189AFDEFB7A}" type="pres">
      <dgm:prSet presAssocID="{88DD9415-FCA8-4938-817F-D568F2FA2E1C}" presName="sibTrans" presStyleLbl="sibTrans2D1" presStyleIdx="0" presStyleCnt="2"/>
      <dgm:spPr/>
    </dgm:pt>
    <dgm:pt modelId="{81596E3C-E34F-47D6-9B4E-AAA53A334077}" type="pres">
      <dgm:prSet presAssocID="{88DD9415-FCA8-4938-817F-D568F2FA2E1C}" presName="spacerR" presStyleCnt="0"/>
      <dgm:spPr/>
    </dgm:pt>
    <dgm:pt modelId="{02C75970-0AC0-4319-83BE-043DE258F267}" type="pres">
      <dgm:prSet presAssocID="{E3C3CA92-8094-47F6-9D00-4E8A4F98AE57}" presName="node" presStyleLbl="node1" presStyleIdx="1" presStyleCnt="3">
        <dgm:presLayoutVars>
          <dgm:bulletEnabled val="1"/>
        </dgm:presLayoutVars>
      </dgm:prSet>
      <dgm:spPr/>
    </dgm:pt>
    <dgm:pt modelId="{6C88B019-F29C-4D85-BBCF-0D2FE3619033}" type="pres">
      <dgm:prSet presAssocID="{F6BA4418-DD5F-4E6A-87BC-3D2037A99AC9}" presName="spacerL" presStyleCnt="0"/>
      <dgm:spPr/>
    </dgm:pt>
    <dgm:pt modelId="{8A174543-BE08-4D87-9BC3-8D93E0813057}" type="pres">
      <dgm:prSet presAssocID="{F6BA4418-DD5F-4E6A-87BC-3D2037A99AC9}" presName="sibTrans" presStyleLbl="sibTrans2D1" presStyleIdx="1" presStyleCnt="2"/>
      <dgm:spPr/>
    </dgm:pt>
    <dgm:pt modelId="{E768F0E7-413D-4338-8EE1-A8EAECE09655}" type="pres">
      <dgm:prSet presAssocID="{F6BA4418-DD5F-4E6A-87BC-3D2037A99AC9}" presName="spacerR" presStyleCnt="0"/>
      <dgm:spPr/>
    </dgm:pt>
    <dgm:pt modelId="{AF5BA577-1A4C-4528-B5EE-99632911F329}" type="pres">
      <dgm:prSet presAssocID="{B0BCDD7B-6439-4498-8DE6-64F71C3A1FA8}" presName="node" presStyleLbl="node1" presStyleIdx="2" presStyleCnt="3">
        <dgm:presLayoutVars>
          <dgm:bulletEnabled val="1"/>
        </dgm:presLayoutVars>
      </dgm:prSet>
      <dgm:spPr/>
    </dgm:pt>
  </dgm:ptLst>
  <dgm:cxnLst>
    <dgm:cxn modelId="{64EE7308-6B49-40B2-949F-33FE7E6BC83F}" type="presOf" srcId="{88DD9415-FCA8-4938-817F-D568F2FA2E1C}" destId="{23238007-6EAB-4C78-9657-B189AFDEFB7A}" srcOrd="0" destOrd="0" presId="urn:microsoft.com/office/officeart/2005/8/layout/equation1"/>
    <dgm:cxn modelId="{92BF5742-F30F-4F48-BA35-DEA65C762C60}" srcId="{1A0CC9A9-B7C3-40EE-8508-BE61155DFEDB}" destId="{494B1D83-46B8-4C14-9A1E-EC1ED65E4C94}" srcOrd="0" destOrd="0" parTransId="{E9F794DF-258C-47BC-B1B9-82E414E787F5}" sibTransId="{88DD9415-FCA8-4938-817F-D568F2FA2E1C}"/>
    <dgm:cxn modelId="{5C77C868-4496-46C8-B773-612610C43911}" type="presOf" srcId="{B0BCDD7B-6439-4498-8DE6-64F71C3A1FA8}" destId="{AF5BA577-1A4C-4528-B5EE-99632911F329}" srcOrd="0" destOrd="0" presId="urn:microsoft.com/office/officeart/2005/8/layout/equation1"/>
    <dgm:cxn modelId="{E317AA8D-3C82-4A82-B851-4B88CFFA127D}" type="presOf" srcId="{E3C3CA92-8094-47F6-9D00-4E8A4F98AE57}" destId="{02C75970-0AC0-4319-83BE-043DE258F267}" srcOrd="0" destOrd="0" presId="urn:microsoft.com/office/officeart/2005/8/layout/equation1"/>
    <dgm:cxn modelId="{CF9D89B5-3FFC-4585-83AC-731EA8E4E67A}" type="presOf" srcId="{F6BA4418-DD5F-4E6A-87BC-3D2037A99AC9}" destId="{8A174543-BE08-4D87-9BC3-8D93E0813057}" srcOrd="0" destOrd="0" presId="urn:microsoft.com/office/officeart/2005/8/layout/equation1"/>
    <dgm:cxn modelId="{1FEB50C2-E7E4-4DE2-B3BB-FB4E48532DA6}" srcId="{1A0CC9A9-B7C3-40EE-8508-BE61155DFEDB}" destId="{E3C3CA92-8094-47F6-9D00-4E8A4F98AE57}" srcOrd="1" destOrd="0" parTransId="{F10D3F5B-C508-48F3-B198-0B7C25042683}" sibTransId="{F6BA4418-DD5F-4E6A-87BC-3D2037A99AC9}"/>
    <dgm:cxn modelId="{E87F68CE-5258-43BB-9ACA-2BCC2095200D}" type="presOf" srcId="{1A0CC9A9-B7C3-40EE-8508-BE61155DFEDB}" destId="{5DD3A8E2-8445-4CBF-BC83-63812D310CC0}" srcOrd="0" destOrd="0" presId="urn:microsoft.com/office/officeart/2005/8/layout/equation1"/>
    <dgm:cxn modelId="{16114DCF-FE63-449C-A0F9-E7886E0D2847}" srcId="{1A0CC9A9-B7C3-40EE-8508-BE61155DFEDB}" destId="{B0BCDD7B-6439-4498-8DE6-64F71C3A1FA8}" srcOrd="2" destOrd="0" parTransId="{A81BB22C-11B3-489E-9A14-17A165CA876F}" sibTransId="{F8CD9815-AEF7-49B1-B047-1F9130CE47D7}"/>
    <dgm:cxn modelId="{5D0949FD-8214-4A06-BDE6-326364600736}" type="presOf" srcId="{494B1D83-46B8-4C14-9A1E-EC1ED65E4C94}" destId="{AAA26806-6ED0-4D76-824C-6A9E4EDEB0D2}" srcOrd="0" destOrd="0" presId="urn:microsoft.com/office/officeart/2005/8/layout/equation1"/>
    <dgm:cxn modelId="{29660DAC-89B3-4C68-ADAA-F5135D8979DC}" type="presParOf" srcId="{5DD3A8E2-8445-4CBF-BC83-63812D310CC0}" destId="{AAA26806-6ED0-4D76-824C-6A9E4EDEB0D2}" srcOrd="0" destOrd="0" presId="urn:microsoft.com/office/officeart/2005/8/layout/equation1"/>
    <dgm:cxn modelId="{254A69A5-3D40-4C9E-8E90-9A815DE80F8B}" type="presParOf" srcId="{5DD3A8E2-8445-4CBF-BC83-63812D310CC0}" destId="{47978BBD-F9AC-4E49-82EC-B92F23EC58EE}" srcOrd="1" destOrd="0" presId="urn:microsoft.com/office/officeart/2005/8/layout/equation1"/>
    <dgm:cxn modelId="{76ED6ED6-ABDD-49CA-B851-B259702FC68F}" type="presParOf" srcId="{5DD3A8E2-8445-4CBF-BC83-63812D310CC0}" destId="{23238007-6EAB-4C78-9657-B189AFDEFB7A}" srcOrd="2" destOrd="0" presId="urn:microsoft.com/office/officeart/2005/8/layout/equation1"/>
    <dgm:cxn modelId="{4CEC7603-2DEA-427C-9FEE-47C404DBF6E5}" type="presParOf" srcId="{5DD3A8E2-8445-4CBF-BC83-63812D310CC0}" destId="{81596E3C-E34F-47D6-9B4E-AAA53A334077}" srcOrd="3" destOrd="0" presId="urn:microsoft.com/office/officeart/2005/8/layout/equation1"/>
    <dgm:cxn modelId="{F294DC59-29BE-4B9F-BDD9-F2D409AFD92E}" type="presParOf" srcId="{5DD3A8E2-8445-4CBF-BC83-63812D310CC0}" destId="{02C75970-0AC0-4319-83BE-043DE258F267}" srcOrd="4" destOrd="0" presId="urn:microsoft.com/office/officeart/2005/8/layout/equation1"/>
    <dgm:cxn modelId="{F63F9AB7-43C3-4B63-9BB9-8EFB60D33B35}" type="presParOf" srcId="{5DD3A8E2-8445-4CBF-BC83-63812D310CC0}" destId="{6C88B019-F29C-4D85-BBCF-0D2FE3619033}" srcOrd="5" destOrd="0" presId="urn:microsoft.com/office/officeart/2005/8/layout/equation1"/>
    <dgm:cxn modelId="{32E68921-0A51-4E68-ABC7-4B0AAEB99E92}" type="presParOf" srcId="{5DD3A8E2-8445-4CBF-BC83-63812D310CC0}" destId="{8A174543-BE08-4D87-9BC3-8D93E0813057}" srcOrd="6" destOrd="0" presId="urn:microsoft.com/office/officeart/2005/8/layout/equation1"/>
    <dgm:cxn modelId="{2558BF7E-D6F7-4069-944A-624EC3011961}" type="presParOf" srcId="{5DD3A8E2-8445-4CBF-BC83-63812D310CC0}" destId="{E768F0E7-413D-4338-8EE1-A8EAECE09655}" srcOrd="7" destOrd="0" presId="urn:microsoft.com/office/officeart/2005/8/layout/equation1"/>
    <dgm:cxn modelId="{603DA9F8-8F29-4DF2-8FEE-3F88A8EBDF7A}" type="presParOf" srcId="{5DD3A8E2-8445-4CBF-BC83-63812D310CC0}" destId="{AF5BA577-1A4C-4528-B5EE-99632911F329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447A50-8845-4CB0-9826-A0DFE1E543D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22BAD409-F7C6-42A7-913B-0261CC8F533E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dirty="0"/>
            <a:t>Heads</a:t>
          </a:r>
          <a:endParaRPr lang="nl-BE" sz="1600" dirty="0"/>
        </a:p>
      </dgm:t>
    </dgm:pt>
    <dgm:pt modelId="{45704CD2-01A9-41BC-8F02-9CE06732B420}" type="parTrans" cxnId="{DB06E729-B4E4-4750-AEAD-EE9360112FD6}">
      <dgm:prSet/>
      <dgm:spPr/>
      <dgm:t>
        <a:bodyPr/>
        <a:lstStyle/>
        <a:p>
          <a:endParaRPr lang="nl-BE"/>
        </a:p>
      </dgm:t>
    </dgm:pt>
    <dgm:pt modelId="{82AB7D71-D82A-4C97-BCFD-1076E720EBCE}" type="sibTrans" cxnId="{DB06E729-B4E4-4750-AEAD-EE9360112FD6}">
      <dgm:prSet/>
      <dgm:spPr/>
      <dgm:t>
        <a:bodyPr/>
        <a:lstStyle/>
        <a:p>
          <a:endParaRPr lang="nl-BE"/>
        </a:p>
      </dgm:t>
    </dgm:pt>
    <dgm:pt modelId="{31819031-7B0D-4CD7-9799-DABEE6404CE7}">
      <dgm:prSet phldrT="[Text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sz="2000" dirty="0"/>
            <a:t>Lemmatization</a:t>
          </a:r>
          <a:endParaRPr lang="nl-BE" sz="2000" dirty="0"/>
        </a:p>
      </dgm:t>
    </dgm:pt>
    <dgm:pt modelId="{191D7E4E-79A3-4CEC-B84B-887807C43E44}" type="parTrans" cxnId="{57FB4146-66A8-434E-AA5B-56B6095A9110}">
      <dgm:prSet/>
      <dgm:spPr/>
      <dgm:t>
        <a:bodyPr/>
        <a:lstStyle/>
        <a:p>
          <a:endParaRPr lang="nl-BE"/>
        </a:p>
      </dgm:t>
    </dgm:pt>
    <dgm:pt modelId="{6BF823DB-3040-451C-90E1-59A7D75AD6C9}" type="sibTrans" cxnId="{57FB4146-66A8-434E-AA5B-56B6095A9110}">
      <dgm:prSet/>
      <dgm:spPr/>
      <dgm:t>
        <a:bodyPr/>
        <a:lstStyle/>
        <a:p>
          <a:endParaRPr lang="nl-BE"/>
        </a:p>
      </dgm:t>
    </dgm:pt>
    <dgm:pt modelId="{0BE6ED7E-DDE8-450E-89D1-F1B4A7F0E27E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dirty="0"/>
            <a:t>Relations</a:t>
          </a:r>
          <a:endParaRPr lang="nl-BE" sz="1600" dirty="0"/>
        </a:p>
      </dgm:t>
    </dgm:pt>
    <dgm:pt modelId="{4BBDF6C0-6F63-44FC-B302-E2CE24528E52}" type="parTrans" cxnId="{D28C9E10-443E-4C1A-9EF0-9343D63AC22F}">
      <dgm:prSet/>
      <dgm:spPr/>
      <dgm:t>
        <a:bodyPr/>
        <a:lstStyle/>
        <a:p>
          <a:endParaRPr lang="nl-BE"/>
        </a:p>
      </dgm:t>
    </dgm:pt>
    <dgm:pt modelId="{CB228E44-94BE-41A8-8051-1B4A97BBBA72}" type="sibTrans" cxnId="{D28C9E10-443E-4C1A-9EF0-9343D63AC22F}">
      <dgm:prSet/>
      <dgm:spPr/>
      <dgm:t>
        <a:bodyPr/>
        <a:lstStyle/>
        <a:p>
          <a:endParaRPr lang="nl-BE"/>
        </a:p>
      </dgm:t>
    </dgm:pt>
    <dgm:pt modelId="{2B1A1AE7-97A4-4638-8743-234F2DC11717}">
      <dgm:prSet phldrT="[Text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sz="2000" dirty="0"/>
            <a:t>Lemmatization</a:t>
          </a:r>
          <a:endParaRPr lang="nl-BE" sz="2000" dirty="0"/>
        </a:p>
      </dgm:t>
    </dgm:pt>
    <dgm:pt modelId="{1224259F-7EF7-4E0E-B42E-39C6205A0AAC}" type="parTrans" cxnId="{5EBE37E7-1ED7-4E7A-A9B7-635A296AC841}">
      <dgm:prSet/>
      <dgm:spPr/>
      <dgm:t>
        <a:bodyPr/>
        <a:lstStyle/>
        <a:p>
          <a:endParaRPr lang="nl-BE"/>
        </a:p>
      </dgm:t>
    </dgm:pt>
    <dgm:pt modelId="{CAC5E855-8EC7-4F3F-AC1C-4CD67C685605}" type="sibTrans" cxnId="{5EBE37E7-1ED7-4E7A-A9B7-635A296AC841}">
      <dgm:prSet/>
      <dgm:spPr/>
      <dgm:t>
        <a:bodyPr/>
        <a:lstStyle/>
        <a:p>
          <a:endParaRPr lang="nl-BE"/>
        </a:p>
      </dgm:t>
    </dgm:pt>
    <dgm:pt modelId="{CFC54B1B-B6EA-4A68-8988-5B7CAEB7B5A8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dirty="0"/>
            <a:t>Tails</a:t>
          </a:r>
          <a:endParaRPr lang="nl-BE" sz="1600" dirty="0"/>
        </a:p>
      </dgm:t>
    </dgm:pt>
    <dgm:pt modelId="{80F9D8A5-58C7-4B85-A8F8-0563C4D15320}" type="parTrans" cxnId="{2B37E2DB-50F0-4A25-A479-9CD725D77869}">
      <dgm:prSet/>
      <dgm:spPr/>
      <dgm:t>
        <a:bodyPr/>
        <a:lstStyle/>
        <a:p>
          <a:endParaRPr lang="nl-BE"/>
        </a:p>
      </dgm:t>
    </dgm:pt>
    <dgm:pt modelId="{E2114A78-570C-4D6C-9900-362C514034C2}" type="sibTrans" cxnId="{2B37E2DB-50F0-4A25-A479-9CD725D77869}">
      <dgm:prSet/>
      <dgm:spPr/>
      <dgm:t>
        <a:bodyPr/>
        <a:lstStyle/>
        <a:p>
          <a:endParaRPr lang="nl-BE"/>
        </a:p>
      </dgm:t>
    </dgm:pt>
    <dgm:pt modelId="{12847321-308C-4F47-878B-B51BDEE874B2}">
      <dgm:prSet phldrT="[Text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sz="1800" dirty="0"/>
            <a:t>Extract Noun Chunks of Each Tail </a:t>
          </a:r>
          <a:endParaRPr lang="nl-BE" sz="1800" dirty="0"/>
        </a:p>
      </dgm:t>
    </dgm:pt>
    <dgm:pt modelId="{7873FBC9-9DCA-4EED-999E-1FF86D4681E3}" type="parTrans" cxnId="{6CB1BD51-C82B-426C-815D-74CE56908148}">
      <dgm:prSet/>
      <dgm:spPr/>
      <dgm:t>
        <a:bodyPr/>
        <a:lstStyle/>
        <a:p>
          <a:endParaRPr lang="nl-BE"/>
        </a:p>
      </dgm:t>
    </dgm:pt>
    <dgm:pt modelId="{87F63813-63D7-49A9-B5C1-0317AA51D59B}" type="sibTrans" cxnId="{6CB1BD51-C82B-426C-815D-74CE56908148}">
      <dgm:prSet/>
      <dgm:spPr/>
      <dgm:t>
        <a:bodyPr/>
        <a:lstStyle/>
        <a:p>
          <a:endParaRPr lang="nl-BE"/>
        </a:p>
      </dgm:t>
    </dgm:pt>
    <dgm:pt modelId="{3C587E9F-27A8-44DA-8DB0-797170A610CF}">
      <dgm:prSet phldrT="[Text]" custT="1"/>
      <dgm:spPr>
        <a:solidFill>
          <a:srgbClr val="00B0F0">
            <a:alpha val="90000"/>
          </a:srgbClr>
        </a:solidFill>
      </dgm:spPr>
      <dgm:t>
        <a:bodyPr/>
        <a:lstStyle/>
        <a:p>
          <a:endParaRPr lang="nl-BE" sz="1800" dirty="0"/>
        </a:p>
      </dgm:t>
    </dgm:pt>
    <dgm:pt modelId="{B2925BAE-8231-4FDC-A042-8EA0B0E53D35}" type="parTrans" cxnId="{F12CBF49-EE2F-4E9D-9B19-9710DE742025}">
      <dgm:prSet/>
      <dgm:spPr/>
      <dgm:t>
        <a:bodyPr/>
        <a:lstStyle/>
        <a:p>
          <a:endParaRPr lang="nl-BE"/>
        </a:p>
      </dgm:t>
    </dgm:pt>
    <dgm:pt modelId="{40636A39-ACB8-406F-9F89-4674EE20F149}" type="sibTrans" cxnId="{F12CBF49-EE2F-4E9D-9B19-9710DE742025}">
      <dgm:prSet/>
      <dgm:spPr/>
      <dgm:t>
        <a:bodyPr/>
        <a:lstStyle/>
        <a:p>
          <a:endParaRPr lang="nl-BE"/>
        </a:p>
      </dgm:t>
    </dgm:pt>
    <dgm:pt modelId="{5A36FE22-D4A0-4EB4-88BC-46C2CBAA6776}">
      <dgm:prSet phldrT="[Text]" custT="1"/>
      <dgm:spPr>
        <a:solidFill>
          <a:srgbClr val="00B0F0">
            <a:alpha val="90000"/>
          </a:srgbClr>
        </a:solidFill>
      </dgm:spPr>
      <dgm:t>
        <a:bodyPr/>
        <a:lstStyle/>
        <a:p>
          <a:endParaRPr lang="nl-BE" sz="2000" dirty="0"/>
        </a:p>
      </dgm:t>
    </dgm:pt>
    <dgm:pt modelId="{9B8ECE1E-2F61-4643-BA9D-A53977B7368E}" type="parTrans" cxnId="{88DE7680-030E-4AED-B749-EC7DCF425EA8}">
      <dgm:prSet/>
      <dgm:spPr/>
      <dgm:t>
        <a:bodyPr/>
        <a:lstStyle/>
        <a:p>
          <a:endParaRPr lang="nl-BE"/>
        </a:p>
      </dgm:t>
    </dgm:pt>
    <dgm:pt modelId="{112ABFEB-FD5F-48EA-BEFD-25DC5BED83E0}" type="sibTrans" cxnId="{88DE7680-030E-4AED-B749-EC7DCF425EA8}">
      <dgm:prSet/>
      <dgm:spPr/>
      <dgm:t>
        <a:bodyPr/>
        <a:lstStyle/>
        <a:p>
          <a:endParaRPr lang="nl-BE"/>
        </a:p>
      </dgm:t>
    </dgm:pt>
    <dgm:pt modelId="{5DFD2D3F-3BFB-4E7D-A373-40500707658C}">
      <dgm:prSet phldrT="[Text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sz="2000" dirty="0" err="1"/>
            <a:t>Stopwords</a:t>
          </a:r>
          <a:r>
            <a:rPr lang="en-US" sz="2000" dirty="0"/>
            <a:t> Removal</a:t>
          </a:r>
          <a:endParaRPr lang="nl-BE" sz="2000" dirty="0"/>
        </a:p>
      </dgm:t>
    </dgm:pt>
    <dgm:pt modelId="{C365631A-557B-4E13-854C-446595904960}" type="parTrans" cxnId="{1A2CF949-9726-4B48-8E83-B14C709A9F3C}">
      <dgm:prSet/>
      <dgm:spPr/>
      <dgm:t>
        <a:bodyPr/>
        <a:lstStyle/>
        <a:p>
          <a:endParaRPr lang="nl-BE"/>
        </a:p>
      </dgm:t>
    </dgm:pt>
    <dgm:pt modelId="{F8916885-68CD-47D8-8774-546CF7A62CF3}" type="sibTrans" cxnId="{1A2CF949-9726-4B48-8E83-B14C709A9F3C}">
      <dgm:prSet/>
      <dgm:spPr/>
      <dgm:t>
        <a:bodyPr/>
        <a:lstStyle/>
        <a:p>
          <a:endParaRPr lang="nl-BE"/>
        </a:p>
      </dgm:t>
    </dgm:pt>
    <dgm:pt modelId="{4E19B8B9-15F7-4490-A281-D85A288B5C70}">
      <dgm:prSet phldrT="[Text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sz="2000" dirty="0"/>
            <a:t>Remove of Long Head Entities</a:t>
          </a:r>
          <a:endParaRPr lang="nl-BE" sz="2000" dirty="0"/>
        </a:p>
      </dgm:t>
    </dgm:pt>
    <dgm:pt modelId="{4004C33E-1B7F-4DD6-8840-F7311FD02CBB}" type="parTrans" cxnId="{93BF1774-E0A8-45BD-B319-5D299659BEB7}">
      <dgm:prSet/>
      <dgm:spPr/>
      <dgm:t>
        <a:bodyPr/>
        <a:lstStyle/>
        <a:p>
          <a:endParaRPr lang="nl-BE"/>
        </a:p>
      </dgm:t>
    </dgm:pt>
    <dgm:pt modelId="{2AE2400E-6D4B-4777-B6F6-A07FD6D1D699}" type="sibTrans" cxnId="{93BF1774-E0A8-45BD-B319-5D299659BEB7}">
      <dgm:prSet/>
      <dgm:spPr/>
      <dgm:t>
        <a:bodyPr/>
        <a:lstStyle/>
        <a:p>
          <a:endParaRPr lang="nl-BE"/>
        </a:p>
      </dgm:t>
    </dgm:pt>
    <dgm:pt modelId="{E3236456-672B-410A-83E6-9D9DD506013E}">
      <dgm:prSet phldrT="[Text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sz="2000" dirty="0"/>
            <a:t>Remove 2</a:t>
          </a:r>
          <a:r>
            <a:rPr lang="en-US" sz="2000" baseline="30000" dirty="0"/>
            <a:t>nd</a:t>
          </a:r>
          <a:r>
            <a:rPr lang="en-US" sz="2000" dirty="0"/>
            <a:t> Token from Each Relation that are </a:t>
          </a:r>
          <a:r>
            <a:rPr lang="en-US" sz="2000" dirty="0" err="1"/>
            <a:t>stopwords</a:t>
          </a:r>
          <a:endParaRPr lang="nl-BE" sz="2000" dirty="0"/>
        </a:p>
      </dgm:t>
    </dgm:pt>
    <dgm:pt modelId="{B9086A69-8D8A-4017-9A43-373E3E0632AE}" type="parTrans" cxnId="{3024E422-F07C-438F-B28E-ECBD9582F760}">
      <dgm:prSet/>
      <dgm:spPr/>
      <dgm:t>
        <a:bodyPr/>
        <a:lstStyle/>
        <a:p>
          <a:endParaRPr lang="nl-BE"/>
        </a:p>
      </dgm:t>
    </dgm:pt>
    <dgm:pt modelId="{0A3BA787-9A5B-43DC-A930-A3118744ABA4}" type="sibTrans" cxnId="{3024E422-F07C-438F-B28E-ECBD9582F760}">
      <dgm:prSet/>
      <dgm:spPr/>
      <dgm:t>
        <a:bodyPr/>
        <a:lstStyle/>
        <a:p>
          <a:endParaRPr lang="nl-BE"/>
        </a:p>
      </dgm:t>
    </dgm:pt>
    <dgm:pt modelId="{CD770AAB-4ECF-4640-A6C8-2B250EDF8AFB}">
      <dgm:prSet phldrT="[Text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sz="2000" dirty="0"/>
            <a:t>Punctuation Removal</a:t>
          </a:r>
          <a:endParaRPr lang="nl-BE" sz="2000" dirty="0"/>
        </a:p>
      </dgm:t>
    </dgm:pt>
    <dgm:pt modelId="{9C01C876-7970-430E-9F1F-3EC6840EA90E}" type="parTrans" cxnId="{FDD3F44D-8977-4BAA-B6D3-BE5169004AA6}">
      <dgm:prSet/>
      <dgm:spPr/>
      <dgm:t>
        <a:bodyPr/>
        <a:lstStyle/>
        <a:p>
          <a:endParaRPr lang="nl-BE"/>
        </a:p>
      </dgm:t>
    </dgm:pt>
    <dgm:pt modelId="{AEA57B91-AF15-4C8D-905B-763575056279}" type="sibTrans" cxnId="{FDD3F44D-8977-4BAA-B6D3-BE5169004AA6}">
      <dgm:prSet/>
      <dgm:spPr/>
      <dgm:t>
        <a:bodyPr/>
        <a:lstStyle/>
        <a:p>
          <a:endParaRPr lang="nl-BE"/>
        </a:p>
      </dgm:t>
    </dgm:pt>
    <dgm:pt modelId="{B15F0778-C4E2-4322-8219-479229CD5DF5}">
      <dgm:prSet phldrT="[Text]"/>
      <dgm:spPr>
        <a:solidFill>
          <a:srgbClr val="00B0F0">
            <a:alpha val="90000"/>
          </a:srgbClr>
        </a:solidFill>
      </dgm:spPr>
      <dgm:t>
        <a:bodyPr/>
        <a:lstStyle/>
        <a:p>
          <a:endParaRPr lang="nl-BE" sz="1500" dirty="0"/>
        </a:p>
      </dgm:t>
    </dgm:pt>
    <dgm:pt modelId="{A07248E2-C190-4ED4-B65C-420ABF7FE188}" type="parTrans" cxnId="{173A191C-967B-44AE-AB87-E4F24D89B3EA}">
      <dgm:prSet/>
      <dgm:spPr/>
      <dgm:t>
        <a:bodyPr/>
        <a:lstStyle/>
        <a:p>
          <a:endParaRPr lang="nl-BE"/>
        </a:p>
      </dgm:t>
    </dgm:pt>
    <dgm:pt modelId="{EF2E78D1-443A-43BB-9EA1-6FAE6DBE39BF}" type="sibTrans" cxnId="{173A191C-967B-44AE-AB87-E4F24D89B3EA}">
      <dgm:prSet/>
      <dgm:spPr/>
      <dgm:t>
        <a:bodyPr/>
        <a:lstStyle/>
        <a:p>
          <a:endParaRPr lang="nl-BE"/>
        </a:p>
      </dgm:t>
    </dgm:pt>
    <dgm:pt modelId="{CA61E44F-35F7-48A4-A01A-5B2099FBAC8C}">
      <dgm:prSet phldrT="[Text]" custT="1"/>
      <dgm:spPr>
        <a:solidFill>
          <a:srgbClr val="00B0F0">
            <a:alpha val="90000"/>
          </a:srgbClr>
        </a:solidFill>
      </dgm:spPr>
      <dgm:t>
        <a:bodyPr/>
        <a:lstStyle/>
        <a:p>
          <a:endParaRPr lang="nl-BE" sz="1800" dirty="0"/>
        </a:p>
      </dgm:t>
    </dgm:pt>
    <dgm:pt modelId="{C94353E4-6815-4FCC-82B4-84FF7D622916}" type="parTrans" cxnId="{12C9E4C1-4CF5-451F-9DD3-E0B82F416F91}">
      <dgm:prSet/>
      <dgm:spPr/>
      <dgm:t>
        <a:bodyPr/>
        <a:lstStyle/>
        <a:p>
          <a:endParaRPr lang="nl-BE"/>
        </a:p>
      </dgm:t>
    </dgm:pt>
    <dgm:pt modelId="{4CA3C116-9B04-41B5-958C-0D01315D2D12}" type="sibTrans" cxnId="{12C9E4C1-4CF5-451F-9DD3-E0B82F416F91}">
      <dgm:prSet/>
      <dgm:spPr/>
      <dgm:t>
        <a:bodyPr/>
        <a:lstStyle/>
        <a:p>
          <a:endParaRPr lang="nl-BE"/>
        </a:p>
      </dgm:t>
    </dgm:pt>
    <dgm:pt modelId="{9D0D3BF7-68D6-4E43-A4FE-86B58C8E0086}">
      <dgm:prSet phldrT="[Text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sz="1800" dirty="0"/>
            <a:t>Clean</a:t>
          </a:r>
          <a:r>
            <a:rPr lang="en-US" sz="1400" dirty="0"/>
            <a:t> </a:t>
          </a:r>
          <a:r>
            <a:rPr lang="en-US" sz="1800" dirty="0"/>
            <a:t>the Noun Chunks from </a:t>
          </a:r>
          <a:r>
            <a:rPr lang="en-US" sz="1800" dirty="0" err="1"/>
            <a:t>Stopwords</a:t>
          </a:r>
          <a:r>
            <a:rPr lang="en-US" sz="1800" dirty="0"/>
            <a:t> and Punctuation</a:t>
          </a:r>
          <a:endParaRPr lang="nl-BE" sz="1800" dirty="0"/>
        </a:p>
      </dgm:t>
    </dgm:pt>
    <dgm:pt modelId="{774217DE-F65A-43A1-B1F5-5455CB324835}" type="parTrans" cxnId="{36299B4F-3E9A-4FAD-91BA-C2BC5B7F5F84}">
      <dgm:prSet/>
      <dgm:spPr/>
      <dgm:t>
        <a:bodyPr/>
        <a:lstStyle/>
        <a:p>
          <a:endParaRPr lang="nl-BE"/>
        </a:p>
      </dgm:t>
    </dgm:pt>
    <dgm:pt modelId="{9DEBB99A-E7D7-4728-B7A0-79B6887CA09E}" type="sibTrans" cxnId="{36299B4F-3E9A-4FAD-91BA-C2BC5B7F5F84}">
      <dgm:prSet/>
      <dgm:spPr/>
      <dgm:t>
        <a:bodyPr/>
        <a:lstStyle/>
        <a:p>
          <a:endParaRPr lang="nl-BE"/>
        </a:p>
      </dgm:t>
    </dgm:pt>
    <dgm:pt modelId="{172068C5-AA0A-4ECA-AA0F-9F6AA70BE734}">
      <dgm:prSet phldrT="[Text]" custT="1"/>
      <dgm:spPr>
        <a:solidFill>
          <a:srgbClr val="00B0F0">
            <a:alpha val="90000"/>
          </a:srgbClr>
        </a:solidFill>
      </dgm:spPr>
      <dgm:t>
        <a:bodyPr/>
        <a:lstStyle/>
        <a:p>
          <a:endParaRPr lang="nl-BE" sz="2000" dirty="0"/>
        </a:p>
      </dgm:t>
    </dgm:pt>
    <dgm:pt modelId="{D44A6570-9E8C-4115-8F06-9E7E1182BF5A}" type="parTrans" cxnId="{B0F04405-8069-444C-82DC-97CA0ADE3B53}">
      <dgm:prSet/>
      <dgm:spPr/>
      <dgm:t>
        <a:bodyPr/>
        <a:lstStyle/>
        <a:p>
          <a:endParaRPr lang="nl-BE"/>
        </a:p>
      </dgm:t>
    </dgm:pt>
    <dgm:pt modelId="{96D93B44-7DF6-4D29-827E-3C7141512B24}" type="sibTrans" cxnId="{B0F04405-8069-444C-82DC-97CA0ADE3B53}">
      <dgm:prSet/>
      <dgm:spPr/>
      <dgm:t>
        <a:bodyPr/>
        <a:lstStyle/>
        <a:p>
          <a:endParaRPr lang="nl-BE"/>
        </a:p>
      </dgm:t>
    </dgm:pt>
    <dgm:pt modelId="{74AF287E-D052-4972-AFC1-7BFA443E8D13}">
      <dgm:prSet phldrT="[Text]" custT="1"/>
      <dgm:spPr>
        <a:solidFill>
          <a:srgbClr val="00B0F0">
            <a:alpha val="90000"/>
          </a:srgbClr>
        </a:solidFill>
      </dgm:spPr>
      <dgm:t>
        <a:bodyPr/>
        <a:lstStyle/>
        <a:p>
          <a:endParaRPr lang="nl-BE" sz="2000" dirty="0"/>
        </a:p>
      </dgm:t>
    </dgm:pt>
    <dgm:pt modelId="{8C755DED-E9C6-413C-AEE3-D8C6F9A750D2}" type="parTrans" cxnId="{3311B335-392A-4625-AF90-558EEB94DDD8}">
      <dgm:prSet/>
      <dgm:spPr/>
      <dgm:t>
        <a:bodyPr/>
        <a:lstStyle/>
        <a:p>
          <a:endParaRPr lang="nl-BE"/>
        </a:p>
      </dgm:t>
    </dgm:pt>
    <dgm:pt modelId="{3351AEFD-8585-4B3E-A881-6522DA1B5DDF}" type="sibTrans" cxnId="{3311B335-392A-4625-AF90-558EEB94DDD8}">
      <dgm:prSet/>
      <dgm:spPr/>
      <dgm:t>
        <a:bodyPr/>
        <a:lstStyle/>
        <a:p>
          <a:endParaRPr lang="nl-BE"/>
        </a:p>
      </dgm:t>
    </dgm:pt>
    <dgm:pt modelId="{0DA0DA7D-0E92-4415-9729-67AE98259752}">
      <dgm:prSet phldrT="[Text]" custT="1"/>
      <dgm:spPr>
        <a:solidFill>
          <a:srgbClr val="00B0F0">
            <a:alpha val="90000"/>
          </a:srgbClr>
        </a:solidFill>
      </dgm:spPr>
      <dgm:t>
        <a:bodyPr/>
        <a:lstStyle/>
        <a:p>
          <a:endParaRPr lang="nl-BE" sz="2000" dirty="0"/>
        </a:p>
      </dgm:t>
    </dgm:pt>
    <dgm:pt modelId="{B3FC4593-18EB-4C0B-BB50-E8DAD09DAEE1}" type="parTrans" cxnId="{AB29A35D-3CBD-4274-83D8-65667D80012A}">
      <dgm:prSet/>
      <dgm:spPr/>
      <dgm:t>
        <a:bodyPr/>
        <a:lstStyle/>
        <a:p>
          <a:endParaRPr lang="nl-BE"/>
        </a:p>
      </dgm:t>
    </dgm:pt>
    <dgm:pt modelId="{9355B9F2-7A4F-45AF-B0ED-608B22E4DA5D}" type="sibTrans" cxnId="{AB29A35D-3CBD-4274-83D8-65667D80012A}">
      <dgm:prSet/>
      <dgm:spPr/>
      <dgm:t>
        <a:bodyPr/>
        <a:lstStyle/>
        <a:p>
          <a:endParaRPr lang="nl-BE"/>
        </a:p>
      </dgm:t>
    </dgm:pt>
    <dgm:pt modelId="{1EFA8FEB-A8FF-4E22-BA03-4F30E96E3E43}">
      <dgm:prSet phldrT="[Text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sz="1800" dirty="0"/>
            <a:t>Extract Top Noun Chunk Using the TF-IDF Algorithm</a:t>
          </a:r>
          <a:endParaRPr lang="nl-BE" sz="1800" dirty="0"/>
        </a:p>
      </dgm:t>
    </dgm:pt>
    <dgm:pt modelId="{BE218976-9849-460A-A0EE-6D7DD0974B95}" type="parTrans" cxnId="{4D5410C4-D518-42C0-9267-651CD7574616}">
      <dgm:prSet/>
      <dgm:spPr/>
      <dgm:t>
        <a:bodyPr/>
        <a:lstStyle/>
        <a:p>
          <a:endParaRPr lang="nl-BE"/>
        </a:p>
      </dgm:t>
    </dgm:pt>
    <dgm:pt modelId="{ACFB1E04-7CBE-4E74-939E-D95D5A750122}" type="sibTrans" cxnId="{4D5410C4-D518-42C0-9267-651CD7574616}">
      <dgm:prSet/>
      <dgm:spPr/>
      <dgm:t>
        <a:bodyPr/>
        <a:lstStyle/>
        <a:p>
          <a:endParaRPr lang="nl-BE"/>
        </a:p>
      </dgm:t>
    </dgm:pt>
    <dgm:pt modelId="{194A0D9F-A377-41B6-A845-63F822477546}">
      <dgm:prSet phldrT="[Text]" custT="1"/>
      <dgm:spPr>
        <a:solidFill>
          <a:srgbClr val="00B0F0">
            <a:alpha val="90000"/>
          </a:srgbClr>
        </a:solidFill>
      </dgm:spPr>
      <dgm:t>
        <a:bodyPr/>
        <a:lstStyle/>
        <a:p>
          <a:endParaRPr lang="nl-BE" sz="1400" dirty="0"/>
        </a:p>
      </dgm:t>
    </dgm:pt>
    <dgm:pt modelId="{F192DFE5-D75D-4477-829B-B29EE9B718EB}" type="parTrans" cxnId="{472A4E96-8596-4DA5-B61C-0939DB87CA67}">
      <dgm:prSet/>
      <dgm:spPr/>
      <dgm:t>
        <a:bodyPr/>
        <a:lstStyle/>
        <a:p>
          <a:endParaRPr lang="nl-BE"/>
        </a:p>
      </dgm:t>
    </dgm:pt>
    <dgm:pt modelId="{7092C2B8-C2AE-438A-893A-C6DF71C574F0}" type="sibTrans" cxnId="{472A4E96-8596-4DA5-B61C-0939DB87CA67}">
      <dgm:prSet/>
      <dgm:spPr/>
      <dgm:t>
        <a:bodyPr/>
        <a:lstStyle/>
        <a:p>
          <a:endParaRPr lang="nl-BE"/>
        </a:p>
      </dgm:t>
    </dgm:pt>
    <dgm:pt modelId="{AEB418BB-87DC-41D1-9824-7B5B83D23C80}">
      <dgm:prSet phldrT="[Text]" custT="1"/>
      <dgm:spPr>
        <a:solidFill>
          <a:srgbClr val="00B0F0">
            <a:alpha val="90000"/>
          </a:srgbClr>
        </a:solidFill>
      </dgm:spPr>
      <dgm:t>
        <a:bodyPr/>
        <a:lstStyle/>
        <a:p>
          <a:endParaRPr lang="nl-BE" sz="1400" dirty="0"/>
        </a:p>
      </dgm:t>
    </dgm:pt>
    <dgm:pt modelId="{EE89B3C8-22FE-4885-A5E3-AD12319EB776}" type="sibTrans" cxnId="{E19FBE66-1E4D-4F5A-B734-5E8B267E2A60}">
      <dgm:prSet/>
      <dgm:spPr/>
      <dgm:t>
        <a:bodyPr/>
        <a:lstStyle/>
        <a:p>
          <a:endParaRPr lang="nl-BE"/>
        </a:p>
      </dgm:t>
    </dgm:pt>
    <dgm:pt modelId="{5F39D255-AE90-4071-8FD5-57B4F8EC9C8A}" type="parTrans" cxnId="{E19FBE66-1E4D-4F5A-B734-5E8B267E2A60}">
      <dgm:prSet/>
      <dgm:spPr/>
      <dgm:t>
        <a:bodyPr/>
        <a:lstStyle/>
        <a:p>
          <a:endParaRPr lang="nl-BE"/>
        </a:p>
      </dgm:t>
    </dgm:pt>
    <dgm:pt modelId="{C8E44661-E8CA-4BB7-8D2D-333E2341CB65}" type="pres">
      <dgm:prSet presAssocID="{84447A50-8845-4CB0-9826-A0DFE1E543D4}" presName="Name0" presStyleCnt="0">
        <dgm:presLayoutVars>
          <dgm:dir/>
          <dgm:animLvl val="lvl"/>
          <dgm:resizeHandles val="exact"/>
        </dgm:presLayoutVars>
      </dgm:prSet>
      <dgm:spPr/>
    </dgm:pt>
    <dgm:pt modelId="{90ABDECD-89F0-41E6-9EE6-7BA8D21AFF4C}" type="pres">
      <dgm:prSet presAssocID="{22BAD409-F7C6-42A7-913B-0261CC8F533E}" presName="composite" presStyleCnt="0"/>
      <dgm:spPr/>
    </dgm:pt>
    <dgm:pt modelId="{35E16D8E-4532-474D-AAF3-F4127961853F}" type="pres">
      <dgm:prSet presAssocID="{22BAD409-F7C6-42A7-913B-0261CC8F533E}" presName="parTx" presStyleLbl="alignNode1" presStyleIdx="0" presStyleCnt="3" custLinFactNeighborX="-618" custLinFactNeighborY="2055">
        <dgm:presLayoutVars>
          <dgm:chMax val="0"/>
          <dgm:chPref val="0"/>
          <dgm:bulletEnabled val="1"/>
        </dgm:presLayoutVars>
      </dgm:prSet>
      <dgm:spPr/>
    </dgm:pt>
    <dgm:pt modelId="{1C7735FF-4D33-4ACE-808B-C33DAAE8AF68}" type="pres">
      <dgm:prSet presAssocID="{22BAD409-F7C6-42A7-913B-0261CC8F533E}" presName="desTx" presStyleLbl="alignAccFollowNode1" presStyleIdx="0" presStyleCnt="3" custLinFactNeighborX="309" custLinFactNeighborY="-30941">
        <dgm:presLayoutVars>
          <dgm:bulletEnabled val="1"/>
        </dgm:presLayoutVars>
      </dgm:prSet>
      <dgm:spPr/>
    </dgm:pt>
    <dgm:pt modelId="{F2095FF0-19C7-4F0B-8041-FD6281F5137A}" type="pres">
      <dgm:prSet presAssocID="{82AB7D71-D82A-4C97-BCFD-1076E720EBCE}" presName="space" presStyleCnt="0"/>
      <dgm:spPr/>
    </dgm:pt>
    <dgm:pt modelId="{422AF2FA-57C7-4F4A-B1EB-DED37DF89971}" type="pres">
      <dgm:prSet presAssocID="{0BE6ED7E-DDE8-450E-89D1-F1B4A7F0E27E}" presName="composite" presStyleCnt="0"/>
      <dgm:spPr/>
    </dgm:pt>
    <dgm:pt modelId="{6B6DA3BD-5D35-4874-BA8F-6F9074FDCC03}" type="pres">
      <dgm:prSet presAssocID="{0BE6ED7E-DDE8-450E-89D1-F1B4A7F0E27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9BC8479-BF78-47A1-AABC-5073366679C6}" type="pres">
      <dgm:prSet presAssocID="{0BE6ED7E-DDE8-450E-89D1-F1B4A7F0E27E}" presName="desTx" presStyleLbl="alignAccFollowNode1" presStyleIdx="1" presStyleCnt="3" custScaleY="100000">
        <dgm:presLayoutVars>
          <dgm:bulletEnabled val="1"/>
        </dgm:presLayoutVars>
      </dgm:prSet>
      <dgm:spPr/>
    </dgm:pt>
    <dgm:pt modelId="{6FAEC840-013F-41BE-B0A0-3F14B09E620F}" type="pres">
      <dgm:prSet presAssocID="{CB228E44-94BE-41A8-8051-1B4A97BBBA72}" presName="space" presStyleCnt="0"/>
      <dgm:spPr/>
    </dgm:pt>
    <dgm:pt modelId="{94C4FBE3-ACE0-40FF-A455-C2BD66284381}" type="pres">
      <dgm:prSet presAssocID="{CFC54B1B-B6EA-4A68-8988-5B7CAEB7B5A8}" presName="composite" presStyleCnt="0"/>
      <dgm:spPr/>
    </dgm:pt>
    <dgm:pt modelId="{B80A3025-9D93-4D9F-94BE-F552B35F9315}" type="pres">
      <dgm:prSet presAssocID="{CFC54B1B-B6EA-4A68-8988-5B7CAEB7B5A8}" presName="parTx" presStyleLbl="alignNode1" presStyleIdx="2" presStyleCnt="3" custLinFactNeighborX="473" custLinFactNeighborY="-1928">
        <dgm:presLayoutVars>
          <dgm:chMax val="0"/>
          <dgm:chPref val="0"/>
          <dgm:bulletEnabled val="1"/>
        </dgm:presLayoutVars>
      </dgm:prSet>
      <dgm:spPr/>
    </dgm:pt>
    <dgm:pt modelId="{729151D7-E049-4965-A726-3084C51AE0BE}" type="pres">
      <dgm:prSet presAssocID="{CFC54B1B-B6EA-4A68-8988-5B7CAEB7B5A8}" presName="desTx" presStyleLbl="alignAccFollowNode1" presStyleIdx="2" presStyleCnt="3" custLinFactNeighborX="934" custLinFactNeighborY="-399">
        <dgm:presLayoutVars>
          <dgm:bulletEnabled val="1"/>
        </dgm:presLayoutVars>
      </dgm:prSet>
      <dgm:spPr/>
    </dgm:pt>
  </dgm:ptLst>
  <dgm:cxnLst>
    <dgm:cxn modelId="{214C7802-7474-40A5-9BAD-F0EE16461AF0}" type="presOf" srcId="{0BE6ED7E-DDE8-450E-89D1-F1B4A7F0E27E}" destId="{6B6DA3BD-5D35-4874-BA8F-6F9074FDCC03}" srcOrd="0" destOrd="0" presId="urn:microsoft.com/office/officeart/2005/8/layout/hList1"/>
    <dgm:cxn modelId="{B0F04405-8069-444C-82DC-97CA0ADE3B53}" srcId="{0BE6ED7E-DDE8-450E-89D1-F1B4A7F0E27E}" destId="{172068C5-AA0A-4ECA-AA0F-9F6AA70BE734}" srcOrd="1" destOrd="0" parTransId="{D44A6570-9E8C-4115-8F06-9E7E1182BF5A}" sibTransId="{96D93B44-7DF6-4D29-827E-3C7141512B24}"/>
    <dgm:cxn modelId="{D28C9E10-443E-4C1A-9EF0-9343D63AC22F}" srcId="{84447A50-8845-4CB0-9826-A0DFE1E543D4}" destId="{0BE6ED7E-DDE8-450E-89D1-F1B4A7F0E27E}" srcOrd="1" destOrd="0" parTransId="{4BBDF6C0-6F63-44FC-B302-E2CE24528E52}" sibTransId="{CB228E44-94BE-41A8-8051-1B4A97BBBA72}"/>
    <dgm:cxn modelId="{173A191C-967B-44AE-AB87-E4F24D89B3EA}" srcId="{CFC54B1B-B6EA-4A68-8988-5B7CAEB7B5A8}" destId="{B15F0778-C4E2-4322-8219-479229CD5DF5}" srcOrd="6" destOrd="0" parTransId="{A07248E2-C190-4ED4-B65C-420ABF7FE188}" sibTransId="{EF2E78D1-443A-43BB-9EA1-6FAE6DBE39BF}"/>
    <dgm:cxn modelId="{3024E422-F07C-438F-B28E-ECBD9582F760}" srcId="{0BE6ED7E-DDE8-450E-89D1-F1B4A7F0E27E}" destId="{E3236456-672B-410A-83E6-9D9DD506013E}" srcOrd="2" destOrd="0" parTransId="{B9086A69-8D8A-4017-9A43-373E3E0632AE}" sibTransId="{0A3BA787-9A5B-43DC-A930-A3118744ABA4}"/>
    <dgm:cxn modelId="{DB06E729-B4E4-4750-AEAD-EE9360112FD6}" srcId="{84447A50-8845-4CB0-9826-A0DFE1E543D4}" destId="{22BAD409-F7C6-42A7-913B-0261CC8F533E}" srcOrd="0" destOrd="0" parTransId="{45704CD2-01A9-41BC-8F02-9CE06732B420}" sibTransId="{82AB7D71-D82A-4C97-BCFD-1076E720EBCE}"/>
    <dgm:cxn modelId="{3311B335-392A-4625-AF90-558EEB94DDD8}" srcId="{22BAD409-F7C6-42A7-913B-0261CC8F533E}" destId="{74AF287E-D052-4972-AFC1-7BFA443E8D13}" srcOrd="1" destOrd="0" parTransId="{8C755DED-E9C6-413C-AEE3-D8C6F9A750D2}" sibTransId="{3351AEFD-8585-4B3E-A881-6522DA1B5DDF}"/>
    <dgm:cxn modelId="{98C1E63E-44B1-444D-8C4D-BE896D7F1917}" type="presOf" srcId="{B15F0778-C4E2-4322-8219-479229CD5DF5}" destId="{729151D7-E049-4965-A726-3084C51AE0BE}" srcOrd="0" destOrd="6" presId="urn:microsoft.com/office/officeart/2005/8/layout/hList1"/>
    <dgm:cxn modelId="{AB29A35D-3CBD-4274-83D8-65667D80012A}" srcId="{22BAD409-F7C6-42A7-913B-0261CC8F533E}" destId="{0DA0DA7D-0E92-4415-9729-67AE98259752}" srcOrd="3" destOrd="0" parTransId="{B3FC4593-18EB-4C0B-BB50-E8DAD09DAEE1}" sibTransId="{9355B9F2-7A4F-45AF-B0ED-608B22E4DA5D}"/>
    <dgm:cxn modelId="{B94B1C5F-F4E8-4080-830C-1A0E119C623A}" type="presOf" srcId="{22BAD409-F7C6-42A7-913B-0261CC8F533E}" destId="{35E16D8E-4532-474D-AAF3-F4127961853F}" srcOrd="0" destOrd="0" presId="urn:microsoft.com/office/officeart/2005/8/layout/hList1"/>
    <dgm:cxn modelId="{9B873B42-85CC-41AF-A821-45865DCA2436}" type="presOf" srcId="{CD770AAB-4ECF-4640-A6C8-2B250EDF8AFB}" destId="{1C7735FF-4D33-4ACE-808B-C33DAAE8AF68}" srcOrd="0" destOrd="2" presId="urn:microsoft.com/office/officeart/2005/8/layout/hList1"/>
    <dgm:cxn modelId="{C30EBA64-E1EE-4D3A-8A1B-3CB2487B1940}" type="presOf" srcId="{74AF287E-D052-4972-AFC1-7BFA443E8D13}" destId="{1C7735FF-4D33-4ACE-808B-C33DAAE8AF68}" srcOrd="0" destOrd="1" presId="urn:microsoft.com/office/officeart/2005/8/layout/hList1"/>
    <dgm:cxn modelId="{57FB4146-66A8-434E-AA5B-56B6095A9110}" srcId="{22BAD409-F7C6-42A7-913B-0261CC8F533E}" destId="{31819031-7B0D-4CD7-9799-DABEE6404CE7}" srcOrd="0" destOrd="0" parTransId="{191D7E4E-79A3-4CEC-B84B-887807C43E44}" sibTransId="{6BF823DB-3040-451C-90E1-59A7D75AD6C9}"/>
    <dgm:cxn modelId="{E19FBE66-1E4D-4F5A-B734-5E8B267E2A60}" srcId="{CFC54B1B-B6EA-4A68-8988-5B7CAEB7B5A8}" destId="{AEB418BB-87DC-41D1-9824-7B5B83D23C80}" srcOrd="3" destOrd="0" parTransId="{5F39D255-AE90-4071-8FD5-57B4F8EC9C8A}" sibTransId="{EE89B3C8-22FE-4885-A5E3-AD12319EB776}"/>
    <dgm:cxn modelId="{F12CBF49-EE2F-4E9D-9B19-9710DE742025}" srcId="{CFC54B1B-B6EA-4A68-8988-5B7CAEB7B5A8}" destId="{3C587E9F-27A8-44DA-8DB0-797170A610CF}" srcOrd="7" destOrd="0" parTransId="{B2925BAE-8231-4FDC-A042-8EA0B0E53D35}" sibTransId="{40636A39-ACB8-406F-9F89-4674EE20F149}"/>
    <dgm:cxn modelId="{1A2CF949-9726-4B48-8E83-B14C709A9F3C}" srcId="{22BAD409-F7C6-42A7-913B-0261CC8F533E}" destId="{5DFD2D3F-3BFB-4E7D-A373-40500707658C}" srcOrd="4" destOrd="0" parTransId="{C365631A-557B-4E13-854C-446595904960}" sibTransId="{F8916885-68CD-47D8-8774-546CF7A62CF3}"/>
    <dgm:cxn modelId="{E53CF64A-2161-4FF6-870F-CCC319D04671}" type="presOf" srcId="{CFC54B1B-B6EA-4A68-8988-5B7CAEB7B5A8}" destId="{B80A3025-9D93-4D9F-94BE-F552B35F9315}" srcOrd="0" destOrd="0" presId="urn:microsoft.com/office/officeart/2005/8/layout/hList1"/>
    <dgm:cxn modelId="{AD6A1F6B-8BBE-4790-81E1-6B05B4A1D444}" type="presOf" srcId="{31819031-7B0D-4CD7-9799-DABEE6404CE7}" destId="{1C7735FF-4D33-4ACE-808B-C33DAAE8AF68}" srcOrd="0" destOrd="0" presId="urn:microsoft.com/office/officeart/2005/8/layout/hList1"/>
    <dgm:cxn modelId="{B294B94C-1590-4AC9-953A-A969353F0D0D}" type="presOf" srcId="{E3236456-672B-410A-83E6-9D9DD506013E}" destId="{69BC8479-BF78-47A1-AABC-5073366679C6}" srcOrd="0" destOrd="2" presId="urn:microsoft.com/office/officeart/2005/8/layout/hList1"/>
    <dgm:cxn modelId="{FDD3F44D-8977-4BAA-B6D3-BE5169004AA6}" srcId="{22BAD409-F7C6-42A7-913B-0261CC8F533E}" destId="{CD770AAB-4ECF-4640-A6C8-2B250EDF8AFB}" srcOrd="2" destOrd="0" parTransId="{9C01C876-7970-430E-9F1F-3EC6840EA90E}" sibTransId="{AEA57B91-AF15-4C8D-905B-763575056279}"/>
    <dgm:cxn modelId="{36299B4F-3E9A-4FAD-91BA-C2BC5B7F5F84}" srcId="{CFC54B1B-B6EA-4A68-8988-5B7CAEB7B5A8}" destId="{9D0D3BF7-68D6-4E43-A4FE-86B58C8E0086}" srcOrd="2" destOrd="0" parTransId="{774217DE-F65A-43A1-B1F5-5455CB324835}" sibTransId="{9DEBB99A-E7D7-4728-B7A0-79B6887CA09E}"/>
    <dgm:cxn modelId="{429C2370-A930-4532-B3B3-C4FC2EE73EF1}" type="presOf" srcId="{194A0D9F-A377-41B6-A845-63F822477546}" destId="{729151D7-E049-4965-A726-3084C51AE0BE}" srcOrd="0" destOrd="1" presId="urn:microsoft.com/office/officeart/2005/8/layout/hList1"/>
    <dgm:cxn modelId="{6CB1BD51-C82B-426C-815D-74CE56908148}" srcId="{CFC54B1B-B6EA-4A68-8988-5B7CAEB7B5A8}" destId="{12847321-308C-4F47-878B-B51BDEE874B2}" srcOrd="0" destOrd="0" parTransId="{7873FBC9-9DCA-4EED-999E-1FF86D4681E3}" sibTransId="{87F63813-63D7-49A9-B5C1-0317AA51D59B}"/>
    <dgm:cxn modelId="{93BF1774-E0A8-45BD-B319-5D299659BEB7}" srcId="{22BAD409-F7C6-42A7-913B-0261CC8F533E}" destId="{4E19B8B9-15F7-4490-A281-D85A288B5C70}" srcOrd="5" destOrd="0" parTransId="{4004C33E-1B7F-4DD6-8840-F7311FD02CBB}" sibTransId="{2AE2400E-6D4B-4777-B6F6-A07FD6D1D699}"/>
    <dgm:cxn modelId="{88DE7680-030E-4AED-B749-EC7DCF425EA8}" srcId="{22BAD409-F7C6-42A7-913B-0261CC8F533E}" destId="{5A36FE22-D4A0-4EB4-88BC-46C2CBAA6776}" srcOrd="6" destOrd="0" parTransId="{9B8ECE1E-2F61-4643-BA9D-A53977B7368E}" sibTransId="{112ABFEB-FD5F-48EA-BEFD-25DC5BED83E0}"/>
    <dgm:cxn modelId="{472A4E96-8596-4DA5-B61C-0939DB87CA67}" srcId="{CFC54B1B-B6EA-4A68-8988-5B7CAEB7B5A8}" destId="{194A0D9F-A377-41B6-A845-63F822477546}" srcOrd="1" destOrd="0" parTransId="{F192DFE5-D75D-4477-829B-B29EE9B718EB}" sibTransId="{7092C2B8-C2AE-438A-893A-C6DF71C574F0}"/>
    <dgm:cxn modelId="{FD30FBA2-C6B8-459C-9CBD-951F137BE0FB}" type="presOf" srcId="{AEB418BB-87DC-41D1-9824-7B5B83D23C80}" destId="{729151D7-E049-4965-A726-3084C51AE0BE}" srcOrd="0" destOrd="3" presId="urn:microsoft.com/office/officeart/2005/8/layout/hList1"/>
    <dgm:cxn modelId="{2AA831AA-E575-48D0-95A5-2EBE2FCD6095}" type="presOf" srcId="{5DFD2D3F-3BFB-4E7D-A373-40500707658C}" destId="{1C7735FF-4D33-4ACE-808B-C33DAAE8AF68}" srcOrd="0" destOrd="4" presId="urn:microsoft.com/office/officeart/2005/8/layout/hList1"/>
    <dgm:cxn modelId="{4E791FBC-081B-4334-94BD-B734AA6620E9}" type="presOf" srcId="{3C587E9F-27A8-44DA-8DB0-797170A610CF}" destId="{729151D7-E049-4965-A726-3084C51AE0BE}" srcOrd="0" destOrd="7" presId="urn:microsoft.com/office/officeart/2005/8/layout/hList1"/>
    <dgm:cxn modelId="{228751BF-33F9-48D9-B98D-2F8DF8B3F640}" type="presOf" srcId="{4E19B8B9-15F7-4490-A281-D85A288B5C70}" destId="{1C7735FF-4D33-4ACE-808B-C33DAAE8AF68}" srcOrd="0" destOrd="5" presId="urn:microsoft.com/office/officeart/2005/8/layout/hList1"/>
    <dgm:cxn modelId="{12C9E4C1-4CF5-451F-9DD3-E0B82F416F91}" srcId="{CFC54B1B-B6EA-4A68-8988-5B7CAEB7B5A8}" destId="{CA61E44F-35F7-48A4-A01A-5B2099FBAC8C}" srcOrd="5" destOrd="0" parTransId="{C94353E4-6815-4FCC-82B4-84FF7D622916}" sibTransId="{4CA3C116-9B04-41B5-958C-0D01315D2D12}"/>
    <dgm:cxn modelId="{829C4BC2-4849-44D5-9626-F1DC72F23894}" type="presOf" srcId="{172068C5-AA0A-4ECA-AA0F-9F6AA70BE734}" destId="{69BC8479-BF78-47A1-AABC-5073366679C6}" srcOrd="0" destOrd="1" presId="urn:microsoft.com/office/officeart/2005/8/layout/hList1"/>
    <dgm:cxn modelId="{AE6AAEC2-BB9D-446A-AC62-0EC8DC246A3A}" type="presOf" srcId="{9D0D3BF7-68D6-4E43-A4FE-86B58C8E0086}" destId="{729151D7-E049-4965-A726-3084C51AE0BE}" srcOrd="0" destOrd="2" presId="urn:microsoft.com/office/officeart/2005/8/layout/hList1"/>
    <dgm:cxn modelId="{4D5410C4-D518-42C0-9267-651CD7574616}" srcId="{CFC54B1B-B6EA-4A68-8988-5B7CAEB7B5A8}" destId="{1EFA8FEB-A8FF-4E22-BA03-4F30E96E3E43}" srcOrd="4" destOrd="0" parTransId="{BE218976-9849-460A-A0EE-6D7DD0974B95}" sibTransId="{ACFB1E04-7CBE-4E74-939E-D95D5A750122}"/>
    <dgm:cxn modelId="{81044FC5-4FF7-4715-8379-E9F2E801284D}" type="presOf" srcId="{2B1A1AE7-97A4-4638-8743-234F2DC11717}" destId="{69BC8479-BF78-47A1-AABC-5073366679C6}" srcOrd="0" destOrd="0" presId="urn:microsoft.com/office/officeart/2005/8/layout/hList1"/>
    <dgm:cxn modelId="{43EFDBC7-5F10-4798-BE2A-9AD02A3453FB}" type="presOf" srcId="{12847321-308C-4F47-878B-B51BDEE874B2}" destId="{729151D7-E049-4965-A726-3084C51AE0BE}" srcOrd="0" destOrd="0" presId="urn:microsoft.com/office/officeart/2005/8/layout/hList1"/>
    <dgm:cxn modelId="{E9B90ECE-6A52-4CA1-BA4A-89D625F0D4B3}" type="presOf" srcId="{0DA0DA7D-0E92-4415-9729-67AE98259752}" destId="{1C7735FF-4D33-4ACE-808B-C33DAAE8AF68}" srcOrd="0" destOrd="3" presId="urn:microsoft.com/office/officeart/2005/8/layout/hList1"/>
    <dgm:cxn modelId="{443146D0-5250-4C5B-A201-5E881EC186E0}" type="presOf" srcId="{84447A50-8845-4CB0-9826-A0DFE1E543D4}" destId="{C8E44661-E8CA-4BB7-8D2D-333E2341CB65}" srcOrd="0" destOrd="0" presId="urn:microsoft.com/office/officeart/2005/8/layout/hList1"/>
    <dgm:cxn modelId="{6E00C3DB-7D8F-467B-B0EB-48EA0D0FC18D}" type="presOf" srcId="{1EFA8FEB-A8FF-4E22-BA03-4F30E96E3E43}" destId="{729151D7-E049-4965-A726-3084C51AE0BE}" srcOrd="0" destOrd="4" presId="urn:microsoft.com/office/officeart/2005/8/layout/hList1"/>
    <dgm:cxn modelId="{2B37E2DB-50F0-4A25-A479-9CD725D77869}" srcId="{84447A50-8845-4CB0-9826-A0DFE1E543D4}" destId="{CFC54B1B-B6EA-4A68-8988-5B7CAEB7B5A8}" srcOrd="2" destOrd="0" parTransId="{80F9D8A5-58C7-4B85-A8F8-0563C4D15320}" sibTransId="{E2114A78-570C-4D6C-9900-362C514034C2}"/>
    <dgm:cxn modelId="{8FFE66DC-EE31-4B34-A293-2C30C1A0E5E3}" type="presOf" srcId="{CA61E44F-35F7-48A4-A01A-5B2099FBAC8C}" destId="{729151D7-E049-4965-A726-3084C51AE0BE}" srcOrd="0" destOrd="5" presId="urn:microsoft.com/office/officeart/2005/8/layout/hList1"/>
    <dgm:cxn modelId="{FA2132E7-87CA-4BD6-A1F4-9FF7D29F23E7}" type="presOf" srcId="{5A36FE22-D4A0-4EB4-88BC-46C2CBAA6776}" destId="{1C7735FF-4D33-4ACE-808B-C33DAAE8AF68}" srcOrd="0" destOrd="6" presId="urn:microsoft.com/office/officeart/2005/8/layout/hList1"/>
    <dgm:cxn modelId="{5EBE37E7-1ED7-4E7A-A9B7-635A296AC841}" srcId="{0BE6ED7E-DDE8-450E-89D1-F1B4A7F0E27E}" destId="{2B1A1AE7-97A4-4638-8743-234F2DC11717}" srcOrd="0" destOrd="0" parTransId="{1224259F-7EF7-4E0E-B42E-39C6205A0AAC}" sibTransId="{CAC5E855-8EC7-4F3F-AC1C-4CD67C685605}"/>
    <dgm:cxn modelId="{05F08D16-1F67-4D5A-9A31-0E5D712F360C}" type="presParOf" srcId="{C8E44661-E8CA-4BB7-8D2D-333E2341CB65}" destId="{90ABDECD-89F0-41E6-9EE6-7BA8D21AFF4C}" srcOrd="0" destOrd="0" presId="urn:microsoft.com/office/officeart/2005/8/layout/hList1"/>
    <dgm:cxn modelId="{2E787D01-9480-44FE-A695-82511C322661}" type="presParOf" srcId="{90ABDECD-89F0-41E6-9EE6-7BA8D21AFF4C}" destId="{35E16D8E-4532-474D-AAF3-F4127961853F}" srcOrd="0" destOrd="0" presId="urn:microsoft.com/office/officeart/2005/8/layout/hList1"/>
    <dgm:cxn modelId="{EF15EEF9-8BBB-4109-A651-6C80E0EFF5A1}" type="presParOf" srcId="{90ABDECD-89F0-41E6-9EE6-7BA8D21AFF4C}" destId="{1C7735FF-4D33-4ACE-808B-C33DAAE8AF68}" srcOrd="1" destOrd="0" presId="urn:microsoft.com/office/officeart/2005/8/layout/hList1"/>
    <dgm:cxn modelId="{407C5E83-A3D1-428A-8C10-09F4C29E08DA}" type="presParOf" srcId="{C8E44661-E8CA-4BB7-8D2D-333E2341CB65}" destId="{F2095FF0-19C7-4F0B-8041-FD6281F5137A}" srcOrd="1" destOrd="0" presId="urn:microsoft.com/office/officeart/2005/8/layout/hList1"/>
    <dgm:cxn modelId="{347F2403-C962-47B2-A5FF-77E2B2BAE62F}" type="presParOf" srcId="{C8E44661-E8CA-4BB7-8D2D-333E2341CB65}" destId="{422AF2FA-57C7-4F4A-B1EB-DED37DF89971}" srcOrd="2" destOrd="0" presId="urn:microsoft.com/office/officeart/2005/8/layout/hList1"/>
    <dgm:cxn modelId="{60379CF9-4428-4F37-9BBA-AF6F5E8843F9}" type="presParOf" srcId="{422AF2FA-57C7-4F4A-B1EB-DED37DF89971}" destId="{6B6DA3BD-5D35-4874-BA8F-6F9074FDCC03}" srcOrd="0" destOrd="0" presId="urn:microsoft.com/office/officeart/2005/8/layout/hList1"/>
    <dgm:cxn modelId="{C0F7B4AA-3C4E-4594-8B66-0DF2288FC18F}" type="presParOf" srcId="{422AF2FA-57C7-4F4A-B1EB-DED37DF89971}" destId="{69BC8479-BF78-47A1-AABC-5073366679C6}" srcOrd="1" destOrd="0" presId="urn:microsoft.com/office/officeart/2005/8/layout/hList1"/>
    <dgm:cxn modelId="{348D238E-EFF6-47EA-89EC-3B5ED3CCACE1}" type="presParOf" srcId="{C8E44661-E8CA-4BB7-8D2D-333E2341CB65}" destId="{6FAEC840-013F-41BE-B0A0-3F14B09E620F}" srcOrd="3" destOrd="0" presId="urn:microsoft.com/office/officeart/2005/8/layout/hList1"/>
    <dgm:cxn modelId="{C0D4227B-CA54-47C1-AFB2-BFFD179DC7F2}" type="presParOf" srcId="{C8E44661-E8CA-4BB7-8D2D-333E2341CB65}" destId="{94C4FBE3-ACE0-40FF-A455-C2BD66284381}" srcOrd="4" destOrd="0" presId="urn:microsoft.com/office/officeart/2005/8/layout/hList1"/>
    <dgm:cxn modelId="{1C0D1CFA-110F-4B87-A621-C31C5C80FA7B}" type="presParOf" srcId="{94C4FBE3-ACE0-40FF-A455-C2BD66284381}" destId="{B80A3025-9D93-4D9F-94BE-F552B35F9315}" srcOrd="0" destOrd="0" presId="urn:microsoft.com/office/officeart/2005/8/layout/hList1"/>
    <dgm:cxn modelId="{D0BF9DCF-35D4-4004-A238-AEB1B2F0CE3B}" type="presParOf" srcId="{94C4FBE3-ACE0-40FF-A455-C2BD66284381}" destId="{729151D7-E049-4965-A726-3084C51AE0B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D92EB9D-535A-4CB2-B810-D32B00088E4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7AED5AAA-ED10-4D92-BC06-7868CFEC51B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Version A Whole Tail</a:t>
          </a:r>
          <a:endParaRPr lang="nl-BE" dirty="0"/>
        </a:p>
      </dgm:t>
    </dgm:pt>
    <dgm:pt modelId="{6A536B18-BDE1-4641-8B06-D5CBFB6136F8}" type="parTrans" cxnId="{7AE4AE1C-942D-4773-98FC-4632C1F4D65E}">
      <dgm:prSet/>
      <dgm:spPr/>
      <dgm:t>
        <a:bodyPr/>
        <a:lstStyle/>
        <a:p>
          <a:endParaRPr lang="nl-BE"/>
        </a:p>
      </dgm:t>
    </dgm:pt>
    <dgm:pt modelId="{9DC61A2E-EC97-4297-B310-203EFDB330B2}" type="sibTrans" cxnId="{7AE4AE1C-942D-4773-98FC-4632C1F4D65E}">
      <dgm:prSet/>
      <dgm:spPr/>
      <dgm:t>
        <a:bodyPr/>
        <a:lstStyle/>
        <a:p>
          <a:endParaRPr lang="nl-BE"/>
        </a:p>
      </dgm:t>
    </dgm:pt>
    <dgm:pt modelId="{5DEEB8FF-9251-414F-8EE1-7C0B31EF3017}">
      <dgm:prSet phldrT="[Text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US" dirty="0"/>
            <a:t>Limited Space for Processing </a:t>
          </a:r>
          <a:r>
            <a:rPr lang="en-US" dirty="0">
              <a:solidFill>
                <a:srgbClr val="FF0000"/>
              </a:solidFill>
            </a:rPr>
            <a:t>(-)</a:t>
          </a:r>
          <a:endParaRPr lang="nl-BE" dirty="0">
            <a:solidFill>
              <a:srgbClr val="FF0000"/>
            </a:solidFill>
          </a:endParaRPr>
        </a:p>
      </dgm:t>
    </dgm:pt>
    <dgm:pt modelId="{458EFC41-B474-4C15-B526-E47FB03C25EC}" type="parTrans" cxnId="{64DE2B82-0F2D-4B7E-9E66-B81FC75B077F}">
      <dgm:prSet/>
      <dgm:spPr/>
      <dgm:t>
        <a:bodyPr/>
        <a:lstStyle/>
        <a:p>
          <a:endParaRPr lang="nl-BE"/>
        </a:p>
      </dgm:t>
    </dgm:pt>
    <dgm:pt modelId="{AD2941AA-2E64-4C6B-8D36-96A4FCAFEA80}" type="sibTrans" cxnId="{64DE2B82-0F2D-4B7E-9E66-B81FC75B077F}">
      <dgm:prSet/>
      <dgm:spPr/>
      <dgm:t>
        <a:bodyPr/>
        <a:lstStyle/>
        <a:p>
          <a:endParaRPr lang="nl-BE"/>
        </a:p>
      </dgm:t>
    </dgm:pt>
    <dgm:pt modelId="{E7198874-A134-4D41-B74F-0AF1D7F5503A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Version B Expanded Tail</a:t>
          </a:r>
          <a:endParaRPr lang="nl-BE" dirty="0"/>
        </a:p>
      </dgm:t>
    </dgm:pt>
    <dgm:pt modelId="{361D3E5F-23DD-4934-8E41-2C57FE893E2F}" type="parTrans" cxnId="{6F79F5E0-3CA5-4804-A0B5-CF3886AEA5AB}">
      <dgm:prSet/>
      <dgm:spPr/>
      <dgm:t>
        <a:bodyPr/>
        <a:lstStyle/>
        <a:p>
          <a:endParaRPr lang="nl-BE"/>
        </a:p>
      </dgm:t>
    </dgm:pt>
    <dgm:pt modelId="{46C45877-6A2C-4750-8BA3-3767C4F50232}" type="sibTrans" cxnId="{6F79F5E0-3CA5-4804-A0B5-CF3886AEA5AB}">
      <dgm:prSet/>
      <dgm:spPr/>
      <dgm:t>
        <a:bodyPr/>
        <a:lstStyle/>
        <a:p>
          <a:endParaRPr lang="nl-BE"/>
        </a:p>
      </dgm:t>
    </dgm:pt>
    <dgm:pt modelId="{53A5E394-4C86-4459-AC3E-D95F8E6F3C13}">
      <dgm:prSet phldrT="[Text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US" dirty="0"/>
            <a:t>Lower  Contextual Information </a:t>
          </a:r>
          <a:r>
            <a:rPr lang="en-US" dirty="0">
              <a:solidFill>
                <a:srgbClr val="FF0000"/>
              </a:solidFill>
            </a:rPr>
            <a:t>(-)</a:t>
          </a:r>
          <a:endParaRPr lang="nl-BE" dirty="0"/>
        </a:p>
      </dgm:t>
    </dgm:pt>
    <dgm:pt modelId="{3F1D93B4-0FAB-4077-AE85-7EF72A65749D}" type="parTrans" cxnId="{38CDB3D8-981E-4EA0-B765-C4DEF962D941}">
      <dgm:prSet/>
      <dgm:spPr/>
      <dgm:t>
        <a:bodyPr/>
        <a:lstStyle/>
        <a:p>
          <a:endParaRPr lang="nl-BE"/>
        </a:p>
      </dgm:t>
    </dgm:pt>
    <dgm:pt modelId="{BC85236B-9FD0-4A95-9CD9-B83B347C432B}" type="sibTrans" cxnId="{38CDB3D8-981E-4EA0-B765-C4DEF962D941}">
      <dgm:prSet/>
      <dgm:spPr/>
      <dgm:t>
        <a:bodyPr/>
        <a:lstStyle/>
        <a:p>
          <a:endParaRPr lang="nl-BE"/>
        </a:p>
      </dgm:t>
    </dgm:pt>
    <dgm:pt modelId="{13C096E8-1110-48A8-99D8-2CD24B6FF8E3}">
      <dgm:prSet phldrT="[Text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US" dirty="0"/>
            <a:t>Higher Contextual Information per Triplet </a:t>
          </a:r>
          <a:r>
            <a:rPr lang="en-US" dirty="0">
              <a:solidFill>
                <a:srgbClr val="00B050"/>
              </a:solidFill>
            </a:rPr>
            <a:t>(+)</a:t>
          </a:r>
          <a:endParaRPr lang="nl-BE" dirty="0">
            <a:solidFill>
              <a:srgbClr val="00B050"/>
            </a:solidFill>
          </a:endParaRPr>
        </a:p>
      </dgm:t>
    </dgm:pt>
    <dgm:pt modelId="{228C978A-4953-49DA-8D76-E435980556DA}" type="sibTrans" cxnId="{4F93E56A-9E5C-4596-A6A0-8F87B90ED522}">
      <dgm:prSet/>
      <dgm:spPr/>
      <dgm:t>
        <a:bodyPr/>
        <a:lstStyle/>
        <a:p>
          <a:endParaRPr lang="nl-BE"/>
        </a:p>
      </dgm:t>
    </dgm:pt>
    <dgm:pt modelId="{643EF8A0-5C43-46FF-AA46-B032A504CE17}" type="parTrans" cxnId="{4F93E56A-9E5C-4596-A6A0-8F87B90ED522}">
      <dgm:prSet/>
      <dgm:spPr/>
      <dgm:t>
        <a:bodyPr/>
        <a:lstStyle/>
        <a:p>
          <a:endParaRPr lang="nl-BE"/>
        </a:p>
      </dgm:t>
    </dgm:pt>
    <dgm:pt modelId="{84A9E29E-386F-452F-90B1-F38CD7B3695F}">
      <dgm:prSet phldrT="[Text]"/>
      <dgm:spPr>
        <a:solidFill>
          <a:schemeClr val="bg2">
            <a:alpha val="90000"/>
          </a:schemeClr>
        </a:solidFill>
      </dgm:spPr>
      <dgm:t>
        <a:bodyPr/>
        <a:lstStyle/>
        <a:p>
          <a:endParaRPr lang="nl-BE" dirty="0"/>
        </a:p>
      </dgm:t>
    </dgm:pt>
    <dgm:pt modelId="{F41DA950-9EE3-4432-B9C9-E1DE257EF6C0}" type="parTrans" cxnId="{E6A82074-511E-4546-8CBB-0F9EB3934AD9}">
      <dgm:prSet/>
      <dgm:spPr/>
      <dgm:t>
        <a:bodyPr/>
        <a:lstStyle/>
        <a:p>
          <a:endParaRPr lang="nl-BE"/>
        </a:p>
      </dgm:t>
    </dgm:pt>
    <dgm:pt modelId="{1ED65126-30AE-4319-B3C5-83F76D2D5BB8}" type="sibTrans" cxnId="{E6A82074-511E-4546-8CBB-0F9EB3934AD9}">
      <dgm:prSet/>
      <dgm:spPr/>
      <dgm:t>
        <a:bodyPr/>
        <a:lstStyle/>
        <a:p>
          <a:endParaRPr lang="nl-BE"/>
        </a:p>
      </dgm:t>
    </dgm:pt>
    <dgm:pt modelId="{FC819ECC-6E9A-459A-AD8F-C298A0314B15}">
      <dgm:prSet phldrT="[Text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US" dirty="0"/>
            <a:t>Higher Potential for Further Preprocessing (Graph Algorithms Applications) </a:t>
          </a:r>
          <a:r>
            <a:rPr lang="en-US" dirty="0">
              <a:solidFill>
                <a:srgbClr val="00B050"/>
              </a:solidFill>
            </a:rPr>
            <a:t>(+)</a:t>
          </a:r>
          <a:endParaRPr lang="nl-BE" dirty="0"/>
        </a:p>
      </dgm:t>
    </dgm:pt>
    <dgm:pt modelId="{6098D0E4-617D-4C3C-85B6-D989049C1EF9}" type="parTrans" cxnId="{ECFB992A-EB09-451A-A3A3-8D101B1B114C}">
      <dgm:prSet/>
      <dgm:spPr/>
      <dgm:t>
        <a:bodyPr/>
        <a:lstStyle/>
        <a:p>
          <a:endParaRPr lang="nl-BE"/>
        </a:p>
      </dgm:t>
    </dgm:pt>
    <dgm:pt modelId="{2360C60D-D8D6-4BF5-B1B0-A2A6C35C36C2}" type="sibTrans" cxnId="{ECFB992A-EB09-451A-A3A3-8D101B1B114C}">
      <dgm:prSet/>
      <dgm:spPr/>
      <dgm:t>
        <a:bodyPr/>
        <a:lstStyle/>
        <a:p>
          <a:endParaRPr lang="nl-BE"/>
        </a:p>
      </dgm:t>
    </dgm:pt>
    <dgm:pt modelId="{E430E77B-859B-4E2C-9B06-5CEC8A97B0C8}">
      <dgm:prSet phldrT="[Text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Smaller in Size </a:t>
          </a:r>
          <a:r>
            <a:rPr lang="en-US" dirty="0">
              <a:solidFill>
                <a:srgbClr val="00B050"/>
              </a:solidFill>
            </a:rPr>
            <a:t>(+)</a:t>
          </a:r>
          <a:r>
            <a:rPr lang="en-US" dirty="0">
              <a:solidFill>
                <a:schemeClr val="tx1"/>
              </a:solidFill>
            </a:rPr>
            <a:t> </a:t>
          </a:r>
          <a:endParaRPr lang="nl-BE" dirty="0">
            <a:solidFill>
              <a:schemeClr val="tx1"/>
            </a:solidFill>
          </a:endParaRPr>
        </a:p>
      </dgm:t>
    </dgm:pt>
    <dgm:pt modelId="{70605C15-9500-403A-8106-BB37C0D0445E}" type="parTrans" cxnId="{E1BCA6A8-298D-4E13-9C60-CD54566E7282}">
      <dgm:prSet/>
      <dgm:spPr/>
      <dgm:t>
        <a:bodyPr/>
        <a:lstStyle/>
        <a:p>
          <a:endParaRPr lang="nl-BE"/>
        </a:p>
      </dgm:t>
    </dgm:pt>
    <dgm:pt modelId="{B1EEA3D0-B530-4385-8102-0390BA12AEC9}" type="sibTrans" cxnId="{E1BCA6A8-298D-4E13-9C60-CD54566E7282}">
      <dgm:prSet/>
      <dgm:spPr/>
      <dgm:t>
        <a:bodyPr/>
        <a:lstStyle/>
        <a:p>
          <a:endParaRPr lang="nl-BE"/>
        </a:p>
      </dgm:t>
    </dgm:pt>
    <dgm:pt modelId="{A28B5EDE-C2DE-45D4-82F0-E4DDB6FC08D7}" type="pres">
      <dgm:prSet presAssocID="{AD92EB9D-535A-4CB2-B810-D32B00088E4B}" presName="Name0" presStyleCnt="0">
        <dgm:presLayoutVars>
          <dgm:dir/>
          <dgm:animLvl val="lvl"/>
          <dgm:resizeHandles val="exact"/>
        </dgm:presLayoutVars>
      </dgm:prSet>
      <dgm:spPr/>
    </dgm:pt>
    <dgm:pt modelId="{492890F9-C639-42F4-824B-F614680352AF}" type="pres">
      <dgm:prSet presAssocID="{7AED5AAA-ED10-4D92-BC06-7868CFEC51B8}" presName="composite" presStyleCnt="0"/>
      <dgm:spPr/>
    </dgm:pt>
    <dgm:pt modelId="{62DD00DC-41EE-4196-B025-632D7B37DD11}" type="pres">
      <dgm:prSet presAssocID="{7AED5AAA-ED10-4D92-BC06-7868CFEC51B8}" presName="parTx" presStyleLbl="alignNode1" presStyleIdx="0" presStyleCnt="2" custScaleX="106010">
        <dgm:presLayoutVars>
          <dgm:chMax val="0"/>
          <dgm:chPref val="0"/>
          <dgm:bulletEnabled val="1"/>
        </dgm:presLayoutVars>
      </dgm:prSet>
      <dgm:spPr/>
    </dgm:pt>
    <dgm:pt modelId="{999C2016-BA38-4FBA-9639-C066A260A214}" type="pres">
      <dgm:prSet presAssocID="{7AED5AAA-ED10-4D92-BC06-7868CFEC51B8}" presName="desTx" presStyleLbl="alignAccFollowNode1" presStyleIdx="0" presStyleCnt="2" custScaleX="106244">
        <dgm:presLayoutVars>
          <dgm:bulletEnabled val="1"/>
        </dgm:presLayoutVars>
      </dgm:prSet>
      <dgm:spPr/>
    </dgm:pt>
    <dgm:pt modelId="{80007F72-D3AB-4F34-B04B-30530F9D213E}" type="pres">
      <dgm:prSet presAssocID="{9DC61A2E-EC97-4297-B310-203EFDB330B2}" presName="space" presStyleCnt="0"/>
      <dgm:spPr/>
    </dgm:pt>
    <dgm:pt modelId="{CA616923-1D13-467A-9088-193DCB5DC005}" type="pres">
      <dgm:prSet presAssocID="{E7198874-A134-4D41-B74F-0AF1D7F5503A}" presName="composite" presStyleCnt="0"/>
      <dgm:spPr/>
    </dgm:pt>
    <dgm:pt modelId="{AE48C352-1ED9-44E2-B3FA-2EA3C7157BB2}" type="pres">
      <dgm:prSet presAssocID="{E7198874-A134-4D41-B74F-0AF1D7F5503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835336B-C3D9-44EB-BCEF-EF303C83C388}" type="pres">
      <dgm:prSet presAssocID="{E7198874-A134-4D41-B74F-0AF1D7F5503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7E110003-548D-4955-9B84-3F2AF0563EDE}" type="presOf" srcId="{E7198874-A134-4D41-B74F-0AF1D7F5503A}" destId="{AE48C352-1ED9-44E2-B3FA-2EA3C7157BB2}" srcOrd="0" destOrd="0" presId="urn:microsoft.com/office/officeart/2005/8/layout/hList1"/>
    <dgm:cxn modelId="{7AE4AE1C-942D-4773-98FC-4632C1F4D65E}" srcId="{AD92EB9D-535A-4CB2-B810-D32B00088E4B}" destId="{7AED5AAA-ED10-4D92-BC06-7868CFEC51B8}" srcOrd="0" destOrd="0" parTransId="{6A536B18-BDE1-4641-8B06-D5CBFB6136F8}" sibTransId="{9DC61A2E-EC97-4297-B310-203EFDB330B2}"/>
    <dgm:cxn modelId="{D730D428-CC9C-4934-8A4A-DFA017CD6BD0}" type="presOf" srcId="{AD92EB9D-535A-4CB2-B810-D32B00088E4B}" destId="{A28B5EDE-C2DE-45D4-82F0-E4DDB6FC08D7}" srcOrd="0" destOrd="0" presId="urn:microsoft.com/office/officeart/2005/8/layout/hList1"/>
    <dgm:cxn modelId="{ECFB992A-EB09-451A-A3A3-8D101B1B114C}" srcId="{E7198874-A134-4D41-B74F-0AF1D7F5503A}" destId="{FC819ECC-6E9A-459A-AD8F-C298A0314B15}" srcOrd="1" destOrd="0" parTransId="{6098D0E4-617D-4C3C-85B6-D989049C1EF9}" sibTransId="{2360C60D-D8D6-4BF5-B1B0-A2A6C35C36C2}"/>
    <dgm:cxn modelId="{DC06512B-9AEE-486E-AB0F-294484CD8A08}" type="presOf" srcId="{7AED5AAA-ED10-4D92-BC06-7868CFEC51B8}" destId="{62DD00DC-41EE-4196-B025-632D7B37DD11}" srcOrd="0" destOrd="0" presId="urn:microsoft.com/office/officeart/2005/8/layout/hList1"/>
    <dgm:cxn modelId="{E9F0A93C-3AA2-4265-8692-A460B5AB259B}" type="presOf" srcId="{5DEEB8FF-9251-414F-8EE1-7C0B31EF3017}" destId="{999C2016-BA38-4FBA-9639-C066A260A214}" srcOrd="0" destOrd="1" presId="urn:microsoft.com/office/officeart/2005/8/layout/hList1"/>
    <dgm:cxn modelId="{4F93E56A-9E5C-4596-A6A0-8F87B90ED522}" srcId="{7AED5AAA-ED10-4D92-BC06-7868CFEC51B8}" destId="{13C096E8-1110-48A8-99D8-2CD24B6FF8E3}" srcOrd="0" destOrd="0" parTransId="{643EF8A0-5C43-46FF-AA46-B032A504CE17}" sibTransId="{228C978A-4953-49DA-8D76-E435980556DA}"/>
    <dgm:cxn modelId="{E6A82074-511E-4546-8CBB-0F9EB3934AD9}" srcId="{E7198874-A134-4D41-B74F-0AF1D7F5503A}" destId="{84A9E29E-386F-452F-90B1-F38CD7B3695F}" srcOrd="2" destOrd="0" parTransId="{F41DA950-9EE3-4432-B9C9-E1DE257EF6C0}" sibTransId="{1ED65126-30AE-4319-B3C5-83F76D2D5BB8}"/>
    <dgm:cxn modelId="{95DC5979-167F-4B3F-AFFA-4909739AC182}" type="presOf" srcId="{FC819ECC-6E9A-459A-AD8F-C298A0314B15}" destId="{3835336B-C3D9-44EB-BCEF-EF303C83C388}" srcOrd="0" destOrd="1" presId="urn:microsoft.com/office/officeart/2005/8/layout/hList1"/>
    <dgm:cxn modelId="{64DE2B82-0F2D-4B7E-9E66-B81FC75B077F}" srcId="{7AED5AAA-ED10-4D92-BC06-7868CFEC51B8}" destId="{5DEEB8FF-9251-414F-8EE1-7C0B31EF3017}" srcOrd="1" destOrd="0" parTransId="{458EFC41-B474-4C15-B526-E47FB03C25EC}" sibTransId="{AD2941AA-2E64-4C6B-8D36-96A4FCAFEA80}"/>
    <dgm:cxn modelId="{E1BCA6A8-298D-4E13-9C60-CD54566E7282}" srcId="{7AED5AAA-ED10-4D92-BC06-7868CFEC51B8}" destId="{E430E77B-859B-4E2C-9B06-5CEC8A97B0C8}" srcOrd="2" destOrd="0" parTransId="{70605C15-9500-403A-8106-BB37C0D0445E}" sibTransId="{B1EEA3D0-B530-4385-8102-0390BA12AEC9}"/>
    <dgm:cxn modelId="{942476B0-F0E9-4A95-86B1-6E9D23733344}" type="presOf" srcId="{E430E77B-859B-4E2C-9B06-5CEC8A97B0C8}" destId="{999C2016-BA38-4FBA-9639-C066A260A214}" srcOrd="0" destOrd="2" presId="urn:microsoft.com/office/officeart/2005/8/layout/hList1"/>
    <dgm:cxn modelId="{38CDB3D8-981E-4EA0-B765-C4DEF962D941}" srcId="{E7198874-A134-4D41-B74F-0AF1D7F5503A}" destId="{53A5E394-4C86-4459-AC3E-D95F8E6F3C13}" srcOrd="0" destOrd="0" parTransId="{3F1D93B4-0FAB-4077-AE85-7EF72A65749D}" sibTransId="{BC85236B-9FD0-4A95-9CD9-B83B347C432B}"/>
    <dgm:cxn modelId="{87C989DD-B419-4654-9D97-F1C91E8E7998}" type="presOf" srcId="{53A5E394-4C86-4459-AC3E-D95F8E6F3C13}" destId="{3835336B-C3D9-44EB-BCEF-EF303C83C388}" srcOrd="0" destOrd="0" presId="urn:microsoft.com/office/officeart/2005/8/layout/hList1"/>
    <dgm:cxn modelId="{A723D4DD-E7DE-4F14-874B-B7832D8CB614}" type="presOf" srcId="{84A9E29E-386F-452F-90B1-F38CD7B3695F}" destId="{3835336B-C3D9-44EB-BCEF-EF303C83C388}" srcOrd="0" destOrd="2" presId="urn:microsoft.com/office/officeart/2005/8/layout/hList1"/>
    <dgm:cxn modelId="{6F79F5E0-3CA5-4804-A0B5-CF3886AEA5AB}" srcId="{AD92EB9D-535A-4CB2-B810-D32B00088E4B}" destId="{E7198874-A134-4D41-B74F-0AF1D7F5503A}" srcOrd="1" destOrd="0" parTransId="{361D3E5F-23DD-4934-8E41-2C57FE893E2F}" sibTransId="{46C45877-6A2C-4750-8BA3-3767C4F50232}"/>
    <dgm:cxn modelId="{F8D5ACFD-2F68-448A-9B27-8AF1F8515C6D}" type="presOf" srcId="{13C096E8-1110-48A8-99D8-2CD24B6FF8E3}" destId="{999C2016-BA38-4FBA-9639-C066A260A214}" srcOrd="0" destOrd="0" presId="urn:microsoft.com/office/officeart/2005/8/layout/hList1"/>
    <dgm:cxn modelId="{8224BE1A-DB7A-4111-87BA-C1FC75496F8C}" type="presParOf" srcId="{A28B5EDE-C2DE-45D4-82F0-E4DDB6FC08D7}" destId="{492890F9-C639-42F4-824B-F614680352AF}" srcOrd="0" destOrd="0" presId="urn:microsoft.com/office/officeart/2005/8/layout/hList1"/>
    <dgm:cxn modelId="{1AC3C6FF-AEFA-43F4-AA22-13853AEEB5F9}" type="presParOf" srcId="{492890F9-C639-42F4-824B-F614680352AF}" destId="{62DD00DC-41EE-4196-B025-632D7B37DD11}" srcOrd="0" destOrd="0" presId="urn:microsoft.com/office/officeart/2005/8/layout/hList1"/>
    <dgm:cxn modelId="{985C146C-9897-4124-8D50-C70B021DA97F}" type="presParOf" srcId="{492890F9-C639-42F4-824B-F614680352AF}" destId="{999C2016-BA38-4FBA-9639-C066A260A214}" srcOrd="1" destOrd="0" presId="urn:microsoft.com/office/officeart/2005/8/layout/hList1"/>
    <dgm:cxn modelId="{C949D1D9-E08E-4848-A63E-A4794A4C33D8}" type="presParOf" srcId="{A28B5EDE-C2DE-45D4-82F0-E4DDB6FC08D7}" destId="{80007F72-D3AB-4F34-B04B-30530F9D213E}" srcOrd="1" destOrd="0" presId="urn:microsoft.com/office/officeart/2005/8/layout/hList1"/>
    <dgm:cxn modelId="{A4D52AC4-A709-4BFC-9E09-6EC139A9646E}" type="presParOf" srcId="{A28B5EDE-C2DE-45D4-82F0-E4DDB6FC08D7}" destId="{CA616923-1D13-467A-9088-193DCB5DC005}" srcOrd="2" destOrd="0" presId="urn:microsoft.com/office/officeart/2005/8/layout/hList1"/>
    <dgm:cxn modelId="{B77CBA18-9E5D-4C0B-B402-1F4D3A696132}" type="presParOf" srcId="{CA616923-1D13-467A-9088-193DCB5DC005}" destId="{AE48C352-1ED9-44E2-B3FA-2EA3C7157BB2}" srcOrd="0" destOrd="0" presId="urn:microsoft.com/office/officeart/2005/8/layout/hList1"/>
    <dgm:cxn modelId="{0C38E35F-569E-480E-B738-247F530B68DD}" type="presParOf" srcId="{CA616923-1D13-467A-9088-193DCB5DC005}" destId="{3835336B-C3D9-44EB-BCEF-EF303C83C38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8EF3C2-602C-4652-9957-8ABD8D98A9BE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199FC992-4841-443D-9C9F-CF9E663D0766}">
      <dgm:prSet phldrT="[Text]"/>
      <dgm:spPr/>
      <dgm:t>
        <a:bodyPr/>
        <a:lstStyle/>
        <a:p>
          <a:r>
            <a:rPr lang="en-US" dirty="0"/>
            <a:t>Cleaning of Entities</a:t>
          </a:r>
          <a:endParaRPr lang="nl-BE" dirty="0"/>
        </a:p>
      </dgm:t>
    </dgm:pt>
    <dgm:pt modelId="{F7DAA8AF-FC51-4F7F-9C7E-78C3383B37AE}" type="parTrans" cxnId="{05A54101-ECD0-49B1-9854-35685F51E5B9}">
      <dgm:prSet/>
      <dgm:spPr/>
      <dgm:t>
        <a:bodyPr/>
        <a:lstStyle/>
        <a:p>
          <a:endParaRPr lang="nl-BE"/>
        </a:p>
      </dgm:t>
    </dgm:pt>
    <dgm:pt modelId="{3EDC2C13-C49A-40C4-A322-AA6AF48FB58C}" type="sibTrans" cxnId="{05A54101-ECD0-49B1-9854-35685F51E5B9}">
      <dgm:prSet/>
      <dgm:spPr/>
      <dgm:t>
        <a:bodyPr/>
        <a:lstStyle/>
        <a:p>
          <a:endParaRPr lang="nl-BE"/>
        </a:p>
      </dgm:t>
    </dgm:pt>
    <dgm:pt modelId="{E53E9DA7-1526-4D46-91C6-88BB02932965}">
      <dgm:prSet phldrT="[Text]"/>
      <dgm:spPr/>
      <dgm:t>
        <a:bodyPr/>
        <a:lstStyle/>
        <a:p>
          <a:r>
            <a:rPr lang="en-US" dirty="0"/>
            <a:t>Ontology-Based Schema</a:t>
          </a:r>
          <a:endParaRPr lang="nl-BE" dirty="0"/>
        </a:p>
      </dgm:t>
    </dgm:pt>
    <dgm:pt modelId="{FDA76637-54ED-4FB4-819F-4B68D25E3275}" type="parTrans" cxnId="{5C8D3D25-2540-4156-9802-263CD819453F}">
      <dgm:prSet/>
      <dgm:spPr/>
      <dgm:t>
        <a:bodyPr/>
        <a:lstStyle/>
        <a:p>
          <a:endParaRPr lang="nl-BE"/>
        </a:p>
      </dgm:t>
    </dgm:pt>
    <dgm:pt modelId="{606EB4F5-1459-41BA-8477-9D3678EBB283}" type="sibTrans" cxnId="{5C8D3D25-2540-4156-9802-263CD819453F}">
      <dgm:prSet/>
      <dgm:spPr/>
      <dgm:t>
        <a:bodyPr/>
        <a:lstStyle/>
        <a:p>
          <a:endParaRPr lang="nl-BE"/>
        </a:p>
      </dgm:t>
    </dgm:pt>
    <dgm:pt modelId="{7CEF9D81-6D11-43F9-BFB6-982FFA8AD9C4}">
      <dgm:prSet phldrT="[Text]"/>
      <dgm:spPr/>
      <dgm:t>
        <a:bodyPr/>
        <a:lstStyle/>
        <a:p>
          <a:r>
            <a:rPr lang="en-US" dirty="0"/>
            <a:t>Manual Inspection of Each Triplet</a:t>
          </a:r>
          <a:endParaRPr lang="nl-BE" dirty="0"/>
        </a:p>
      </dgm:t>
    </dgm:pt>
    <dgm:pt modelId="{329832CA-D48F-48C8-8567-A82603680BCF}" type="parTrans" cxnId="{11A92693-EBFB-472D-A4DA-16C824E0B834}">
      <dgm:prSet/>
      <dgm:spPr/>
      <dgm:t>
        <a:bodyPr/>
        <a:lstStyle/>
        <a:p>
          <a:endParaRPr lang="nl-BE"/>
        </a:p>
      </dgm:t>
    </dgm:pt>
    <dgm:pt modelId="{8C8E1E65-0688-40B7-A66C-CE073F3ECF0F}" type="sibTrans" cxnId="{11A92693-EBFB-472D-A4DA-16C824E0B834}">
      <dgm:prSet/>
      <dgm:spPr/>
      <dgm:t>
        <a:bodyPr/>
        <a:lstStyle/>
        <a:p>
          <a:endParaRPr lang="nl-BE"/>
        </a:p>
      </dgm:t>
    </dgm:pt>
    <dgm:pt modelId="{4A844FD6-B4D0-475B-AF87-3A22EA7DA522}">
      <dgm:prSet phldrT="[Text]"/>
      <dgm:spPr/>
      <dgm:t>
        <a:bodyPr/>
        <a:lstStyle/>
        <a:p>
          <a:r>
            <a:rPr lang="en-US" dirty="0"/>
            <a:t>Assignment of Entities to Classes</a:t>
          </a:r>
          <a:endParaRPr lang="nl-BE" dirty="0"/>
        </a:p>
      </dgm:t>
    </dgm:pt>
    <dgm:pt modelId="{175F24F9-165E-4F9B-80DE-5FD37F9587F1}" type="parTrans" cxnId="{F3C2CBBA-DDE1-4495-8990-9EBAF28A37B9}">
      <dgm:prSet/>
      <dgm:spPr/>
      <dgm:t>
        <a:bodyPr/>
        <a:lstStyle/>
        <a:p>
          <a:endParaRPr lang="nl-BE"/>
        </a:p>
      </dgm:t>
    </dgm:pt>
    <dgm:pt modelId="{1C087D95-E65F-4806-82EC-00C3C35D40D8}" type="sibTrans" cxnId="{F3C2CBBA-DDE1-4495-8990-9EBAF28A37B9}">
      <dgm:prSet/>
      <dgm:spPr/>
      <dgm:t>
        <a:bodyPr/>
        <a:lstStyle/>
        <a:p>
          <a:endParaRPr lang="nl-BE"/>
        </a:p>
      </dgm:t>
    </dgm:pt>
    <dgm:pt modelId="{43271132-8CD7-4925-9F2A-F65AE9A21403}" type="pres">
      <dgm:prSet presAssocID="{9F8EF3C2-602C-4652-9957-8ABD8D98A9BE}" presName="Name0" presStyleCnt="0">
        <dgm:presLayoutVars>
          <dgm:chMax val="4"/>
          <dgm:resizeHandles val="exact"/>
        </dgm:presLayoutVars>
      </dgm:prSet>
      <dgm:spPr/>
    </dgm:pt>
    <dgm:pt modelId="{55D3F830-93FA-4F81-8E08-0DFF0DBA653B}" type="pres">
      <dgm:prSet presAssocID="{9F8EF3C2-602C-4652-9957-8ABD8D98A9BE}" presName="ellipse" presStyleLbl="trBgShp" presStyleIdx="0" presStyleCnt="1" custLinFactNeighborX="738" custLinFactNeighborY="-1795"/>
      <dgm:spPr/>
    </dgm:pt>
    <dgm:pt modelId="{2EA6E772-F671-4B33-A00D-6B3A069D7BE5}" type="pres">
      <dgm:prSet presAssocID="{9F8EF3C2-602C-4652-9957-8ABD8D98A9BE}" presName="arrow1" presStyleLbl="fgShp" presStyleIdx="0" presStyleCnt="1"/>
      <dgm:spPr/>
    </dgm:pt>
    <dgm:pt modelId="{535B9F1A-9A6E-4228-A959-D522960C5C7E}" type="pres">
      <dgm:prSet presAssocID="{9F8EF3C2-602C-4652-9957-8ABD8D98A9BE}" presName="rectangle" presStyleLbl="revTx" presStyleIdx="0" presStyleCnt="1">
        <dgm:presLayoutVars>
          <dgm:bulletEnabled val="1"/>
        </dgm:presLayoutVars>
      </dgm:prSet>
      <dgm:spPr/>
    </dgm:pt>
    <dgm:pt modelId="{9D601B4B-B349-486C-95B6-8C8AF95048F6}" type="pres">
      <dgm:prSet presAssocID="{7CEF9D81-6D11-43F9-BFB6-982FFA8AD9C4}" presName="item1" presStyleLbl="node1" presStyleIdx="0" presStyleCnt="3">
        <dgm:presLayoutVars>
          <dgm:bulletEnabled val="1"/>
        </dgm:presLayoutVars>
      </dgm:prSet>
      <dgm:spPr/>
    </dgm:pt>
    <dgm:pt modelId="{92297A43-9345-4B54-A12B-B4AE28731E6D}" type="pres">
      <dgm:prSet presAssocID="{4A844FD6-B4D0-475B-AF87-3A22EA7DA522}" presName="item2" presStyleLbl="node1" presStyleIdx="1" presStyleCnt="3">
        <dgm:presLayoutVars>
          <dgm:bulletEnabled val="1"/>
        </dgm:presLayoutVars>
      </dgm:prSet>
      <dgm:spPr/>
    </dgm:pt>
    <dgm:pt modelId="{FB930E0A-BB96-4B63-B365-60C4C0A81B74}" type="pres">
      <dgm:prSet presAssocID="{E53E9DA7-1526-4D46-91C6-88BB02932965}" presName="item3" presStyleLbl="node1" presStyleIdx="2" presStyleCnt="3">
        <dgm:presLayoutVars>
          <dgm:bulletEnabled val="1"/>
        </dgm:presLayoutVars>
      </dgm:prSet>
      <dgm:spPr/>
    </dgm:pt>
    <dgm:pt modelId="{2E54F328-8A27-4B6E-8FAF-617F4C0F4F54}" type="pres">
      <dgm:prSet presAssocID="{9F8EF3C2-602C-4652-9957-8ABD8D98A9BE}" presName="funnel" presStyleLbl="trAlignAcc1" presStyleIdx="0" presStyleCnt="1"/>
      <dgm:spPr/>
    </dgm:pt>
  </dgm:ptLst>
  <dgm:cxnLst>
    <dgm:cxn modelId="{05A54101-ECD0-49B1-9854-35685F51E5B9}" srcId="{9F8EF3C2-602C-4652-9957-8ABD8D98A9BE}" destId="{199FC992-4841-443D-9C9F-CF9E663D0766}" srcOrd="0" destOrd="0" parTransId="{F7DAA8AF-FC51-4F7F-9C7E-78C3383B37AE}" sibTransId="{3EDC2C13-C49A-40C4-A322-AA6AF48FB58C}"/>
    <dgm:cxn modelId="{77CDF81D-84B1-43A8-AD9D-B31617E62E37}" type="presOf" srcId="{7CEF9D81-6D11-43F9-BFB6-982FFA8AD9C4}" destId="{92297A43-9345-4B54-A12B-B4AE28731E6D}" srcOrd="0" destOrd="0" presId="urn:microsoft.com/office/officeart/2005/8/layout/funnel1"/>
    <dgm:cxn modelId="{2660D31F-1189-47C7-BE34-E6D2640BD693}" type="presOf" srcId="{4A844FD6-B4D0-475B-AF87-3A22EA7DA522}" destId="{9D601B4B-B349-486C-95B6-8C8AF95048F6}" srcOrd="0" destOrd="0" presId="urn:microsoft.com/office/officeart/2005/8/layout/funnel1"/>
    <dgm:cxn modelId="{69D13125-0A8C-479C-B86A-329C2BAD899A}" type="presOf" srcId="{E53E9DA7-1526-4D46-91C6-88BB02932965}" destId="{535B9F1A-9A6E-4228-A959-D522960C5C7E}" srcOrd="0" destOrd="0" presId="urn:microsoft.com/office/officeart/2005/8/layout/funnel1"/>
    <dgm:cxn modelId="{5C8D3D25-2540-4156-9802-263CD819453F}" srcId="{9F8EF3C2-602C-4652-9957-8ABD8D98A9BE}" destId="{E53E9DA7-1526-4D46-91C6-88BB02932965}" srcOrd="3" destOrd="0" parTransId="{FDA76637-54ED-4FB4-819F-4B68D25E3275}" sibTransId="{606EB4F5-1459-41BA-8477-9D3678EBB283}"/>
    <dgm:cxn modelId="{89EEEB42-BC29-4573-80A6-58405B038CE9}" type="presOf" srcId="{199FC992-4841-443D-9C9F-CF9E663D0766}" destId="{FB930E0A-BB96-4B63-B365-60C4C0A81B74}" srcOrd="0" destOrd="0" presId="urn:microsoft.com/office/officeart/2005/8/layout/funnel1"/>
    <dgm:cxn modelId="{11A92693-EBFB-472D-A4DA-16C824E0B834}" srcId="{9F8EF3C2-602C-4652-9957-8ABD8D98A9BE}" destId="{7CEF9D81-6D11-43F9-BFB6-982FFA8AD9C4}" srcOrd="1" destOrd="0" parTransId="{329832CA-D48F-48C8-8567-A82603680BCF}" sibTransId="{8C8E1E65-0688-40B7-A66C-CE073F3ECF0F}"/>
    <dgm:cxn modelId="{7B0ABBB2-2999-4560-86E4-F322809D8EAC}" type="presOf" srcId="{9F8EF3C2-602C-4652-9957-8ABD8D98A9BE}" destId="{43271132-8CD7-4925-9F2A-F65AE9A21403}" srcOrd="0" destOrd="0" presId="urn:microsoft.com/office/officeart/2005/8/layout/funnel1"/>
    <dgm:cxn modelId="{F3C2CBBA-DDE1-4495-8990-9EBAF28A37B9}" srcId="{9F8EF3C2-602C-4652-9957-8ABD8D98A9BE}" destId="{4A844FD6-B4D0-475B-AF87-3A22EA7DA522}" srcOrd="2" destOrd="0" parTransId="{175F24F9-165E-4F9B-80DE-5FD37F9587F1}" sibTransId="{1C087D95-E65F-4806-82EC-00C3C35D40D8}"/>
    <dgm:cxn modelId="{EE8D207B-B31E-4E13-B88C-9B3B958F96A1}" type="presParOf" srcId="{43271132-8CD7-4925-9F2A-F65AE9A21403}" destId="{55D3F830-93FA-4F81-8E08-0DFF0DBA653B}" srcOrd="0" destOrd="0" presId="urn:microsoft.com/office/officeart/2005/8/layout/funnel1"/>
    <dgm:cxn modelId="{00CD6B71-8A83-44CF-B6AE-F9EA67F07B8F}" type="presParOf" srcId="{43271132-8CD7-4925-9F2A-F65AE9A21403}" destId="{2EA6E772-F671-4B33-A00D-6B3A069D7BE5}" srcOrd="1" destOrd="0" presId="urn:microsoft.com/office/officeart/2005/8/layout/funnel1"/>
    <dgm:cxn modelId="{A8E5A558-1C91-4E06-809F-0E32B1899ABD}" type="presParOf" srcId="{43271132-8CD7-4925-9F2A-F65AE9A21403}" destId="{535B9F1A-9A6E-4228-A959-D522960C5C7E}" srcOrd="2" destOrd="0" presId="urn:microsoft.com/office/officeart/2005/8/layout/funnel1"/>
    <dgm:cxn modelId="{F31FFF49-F80E-4FDB-A530-B5211829CA6A}" type="presParOf" srcId="{43271132-8CD7-4925-9F2A-F65AE9A21403}" destId="{9D601B4B-B349-486C-95B6-8C8AF95048F6}" srcOrd="3" destOrd="0" presId="urn:microsoft.com/office/officeart/2005/8/layout/funnel1"/>
    <dgm:cxn modelId="{F7507FAB-EFEA-40D3-8F7A-7F79D4956595}" type="presParOf" srcId="{43271132-8CD7-4925-9F2A-F65AE9A21403}" destId="{92297A43-9345-4B54-A12B-B4AE28731E6D}" srcOrd="4" destOrd="0" presId="urn:microsoft.com/office/officeart/2005/8/layout/funnel1"/>
    <dgm:cxn modelId="{3171024B-01B4-42AD-B4D8-96FD81600E3F}" type="presParOf" srcId="{43271132-8CD7-4925-9F2A-F65AE9A21403}" destId="{FB930E0A-BB96-4B63-B365-60C4C0A81B74}" srcOrd="5" destOrd="0" presId="urn:microsoft.com/office/officeart/2005/8/layout/funnel1"/>
    <dgm:cxn modelId="{B5CDD434-1ED4-4285-8886-E37E5F900895}" type="presParOf" srcId="{43271132-8CD7-4925-9F2A-F65AE9A21403}" destId="{2E54F328-8A27-4B6E-8FAF-617F4C0F4F5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ECFADCB-A24B-4FFE-B4DA-9E4AE0225DB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B0DC855-4A8E-4D8D-8F4F-3CC96C33DF62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 Open IE </a:t>
          </a:r>
        </a:p>
      </dgm:t>
    </dgm:pt>
    <dgm:pt modelId="{E27738B1-3196-4A3F-A80A-91FA7566FE45}" type="parTrans" cxnId="{03EC646D-9F70-4492-9D45-752C1C362D10}">
      <dgm:prSet/>
      <dgm:spPr/>
      <dgm:t>
        <a:bodyPr/>
        <a:lstStyle/>
        <a:p>
          <a:endParaRPr lang="nl-BE"/>
        </a:p>
      </dgm:t>
    </dgm:pt>
    <dgm:pt modelId="{64FEA4DD-B926-4380-9D10-88ACC9B9725F}" type="sibTrans" cxnId="{03EC646D-9F70-4492-9D45-752C1C362D10}">
      <dgm:prSet/>
      <dgm:spPr/>
      <dgm:t>
        <a:bodyPr/>
        <a:lstStyle/>
        <a:p>
          <a:endParaRPr lang="nl-BE"/>
        </a:p>
      </dgm:t>
    </dgm:pt>
    <dgm:pt modelId="{4D56D899-1E40-4E14-80B1-DDED86EC48D7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dirty="0"/>
            <a:t>REBEL Manages To Efficiently, Produce A Similar Knowledge Graph To </a:t>
          </a:r>
          <a:r>
            <a:rPr lang="en-US" dirty="0" err="1"/>
            <a:t>ClausIE</a:t>
          </a:r>
          <a:r>
            <a:rPr lang="en-US" dirty="0"/>
            <a:t> </a:t>
          </a:r>
          <a:endParaRPr lang="nl-BE" dirty="0"/>
        </a:p>
      </dgm:t>
    </dgm:pt>
    <dgm:pt modelId="{6634F802-2D61-47F9-A287-AED8E00DB57D}" type="parTrans" cxnId="{C1615472-4C04-4CB8-8905-7879CD09CF82}">
      <dgm:prSet/>
      <dgm:spPr/>
      <dgm:t>
        <a:bodyPr/>
        <a:lstStyle/>
        <a:p>
          <a:endParaRPr lang="nl-BE"/>
        </a:p>
      </dgm:t>
    </dgm:pt>
    <dgm:pt modelId="{099C2943-B04A-4C88-8D26-B0740E9BED45}" type="sibTrans" cxnId="{C1615472-4C04-4CB8-8905-7879CD09CF82}">
      <dgm:prSet/>
      <dgm:spPr/>
      <dgm:t>
        <a:bodyPr/>
        <a:lstStyle/>
        <a:p>
          <a:endParaRPr lang="nl-BE"/>
        </a:p>
      </dgm:t>
    </dgm:pt>
    <dgm:pt modelId="{D8465FFA-2CC4-44C6-96A1-98869BF2D816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Evaluation</a:t>
          </a:r>
          <a:endParaRPr lang="nl-BE" dirty="0"/>
        </a:p>
      </dgm:t>
    </dgm:pt>
    <dgm:pt modelId="{524AFEF2-6477-4BC9-A4A5-2513CE705D52}" type="parTrans" cxnId="{D3784596-FB13-4EF9-ACFF-EA54E4EB93AB}">
      <dgm:prSet/>
      <dgm:spPr/>
      <dgm:t>
        <a:bodyPr/>
        <a:lstStyle/>
        <a:p>
          <a:endParaRPr lang="nl-BE"/>
        </a:p>
      </dgm:t>
    </dgm:pt>
    <dgm:pt modelId="{DB2EC14A-077D-42AA-B8C2-22E711033514}" type="sibTrans" cxnId="{D3784596-FB13-4EF9-ACFF-EA54E4EB93AB}">
      <dgm:prSet/>
      <dgm:spPr/>
      <dgm:t>
        <a:bodyPr/>
        <a:lstStyle/>
        <a:p>
          <a:endParaRPr lang="nl-BE"/>
        </a:p>
      </dgm:t>
    </dgm:pt>
    <dgm:pt modelId="{244A7E2F-61A5-4E92-BF05-E94AAEAA80EC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dirty="0"/>
            <a:t>Open IE Methods Are Difficult To Evaluate</a:t>
          </a:r>
          <a:endParaRPr lang="nl-BE" dirty="0"/>
        </a:p>
      </dgm:t>
    </dgm:pt>
    <dgm:pt modelId="{6E0D2BAB-B813-4C6F-A667-3E89A2646879}" type="parTrans" cxnId="{EC7E24F1-5128-470F-9659-7D0D13DCCEDA}">
      <dgm:prSet/>
      <dgm:spPr/>
      <dgm:t>
        <a:bodyPr/>
        <a:lstStyle/>
        <a:p>
          <a:endParaRPr lang="nl-BE"/>
        </a:p>
      </dgm:t>
    </dgm:pt>
    <dgm:pt modelId="{208CD151-B71B-4ABD-9D56-D1F15D0D5525}" type="sibTrans" cxnId="{EC7E24F1-5128-470F-9659-7D0D13DCCEDA}">
      <dgm:prSet/>
      <dgm:spPr/>
      <dgm:t>
        <a:bodyPr/>
        <a:lstStyle/>
        <a:p>
          <a:endParaRPr lang="nl-BE"/>
        </a:p>
      </dgm:t>
    </dgm:pt>
    <dgm:pt modelId="{86F60288-3F94-4014-9F31-806841315425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dirty="0"/>
            <a:t>Evaluation Is Based On Answering Use Case Questions Through Knowledge Graph Queries</a:t>
          </a:r>
          <a:endParaRPr lang="nl-BE" dirty="0"/>
        </a:p>
      </dgm:t>
    </dgm:pt>
    <dgm:pt modelId="{8CC7F1D8-EA62-4D4F-98F2-A6522B54861A}" type="parTrans" cxnId="{10463266-C4F4-438A-8422-139D8B7F67B7}">
      <dgm:prSet/>
      <dgm:spPr/>
      <dgm:t>
        <a:bodyPr/>
        <a:lstStyle/>
        <a:p>
          <a:endParaRPr lang="nl-BE"/>
        </a:p>
      </dgm:t>
    </dgm:pt>
    <dgm:pt modelId="{FA79B4A0-F135-46EF-9894-D5FEBDFDCBEC}" type="sibTrans" cxnId="{10463266-C4F4-438A-8422-139D8B7F67B7}">
      <dgm:prSet/>
      <dgm:spPr/>
      <dgm:t>
        <a:bodyPr/>
        <a:lstStyle/>
        <a:p>
          <a:endParaRPr lang="nl-BE"/>
        </a:p>
      </dgm:t>
    </dgm:pt>
    <dgm:pt modelId="{EF5DC2F2-ECF2-4242-B312-FEDC2EB366A9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Need of Domain Expert</a:t>
          </a:r>
          <a:endParaRPr lang="nl-BE" dirty="0"/>
        </a:p>
      </dgm:t>
    </dgm:pt>
    <dgm:pt modelId="{E40E54A4-B05B-44A3-82D8-DED1885073AC}" type="parTrans" cxnId="{C0249953-FAF2-473C-8402-5CAE4E210566}">
      <dgm:prSet/>
      <dgm:spPr/>
      <dgm:t>
        <a:bodyPr/>
        <a:lstStyle/>
        <a:p>
          <a:endParaRPr lang="nl-BE"/>
        </a:p>
      </dgm:t>
    </dgm:pt>
    <dgm:pt modelId="{845C297E-5D00-41F6-8624-FFAA84022E09}" type="sibTrans" cxnId="{C0249953-FAF2-473C-8402-5CAE4E210566}">
      <dgm:prSet/>
      <dgm:spPr/>
      <dgm:t>
        <a:bodyPr/>
        <a:lstStyle/>
        <a:p>
          <a:endParaRPr lang="nl-BE"/>
        </a:p>
      </dgm:t>
    </dgm:pt>
    <dgm:pt modelId="{BAC76313-E885-4F59-AD23-76E17A100A4F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dirty="0"/>
            <a:t>The Role Of The Domain Expert Was Assumed By The Student </a:t>
          </a:r>
          <a:endParaRPr lang="nl-BE" dirty="0"/>
        </a:p>
      </dgm:t>
    </dgm:pt>
    <dgm:pt modelId="{C6F02201-0BF3-4ACF-9BEF-2A59A38C5FAA}" type="parTrans" cxnId="{E3F6C659-7F3F-4C14-8F4F-05A3355B67EE}">
      <dgm:prSet/>
      <dgm:spPr/>
      <dgm:t>
        <a:bodyPr/>
        <a:lstStyle/>
        <a:p>
          <a:endParaRPr lang="nl-BE"/>
        </a:p>
      </dgm:t>
    </dgm:pt>
    <dgm:pt modelId="{4BD00358-B1CA-4FB1-983E-E9E5E5E6567C}" type="sibTrans" cxnId="{E3F6C659-7F3F-4C14-8F4F-05A3355B67EE}">
      <dgm:prSet/>
      <dgm:spPr/>
      <dgm:t>
        <a:bodyPr/>
        <a:lstStyle/>
        <a:p>
          <a:endParaRPr lang="nl-BE"/>
        </a:p>
      </dgm:t>
    </dgm:pt>
    <dgm:pt modelId="{E0825CCF-C548-49D7-98CE-10601D0BDCF7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dirty="0"/>
            <a:t>Preliminary Graphs Are Intended To Be Analyzed By A Domain Expert</a:t>
          </a:r>
          <a:endParaRPr lang="nl-BE" dirty="0"/>
        </a:p>
      </dgm:t>
    </dgm:pt>
    <dgm:pt modelId="{0B58827E-72D3-4180-8BE3-FD9E4B653811}" type="parTrans" cxnId="{7E2C1B61-C1C9-4159-B533-7609EE7E769D}">
      <dgm:prSet/>
      <dgm:spPr/>
      <dgm:t>
        <a:bodyPr/>
        <a:lstStyle/>
        <a:p>
          <a:endParaRPr lang="nl-BE"/>
        </a:p>
      </dgm:t>
    </dgm:pt>
    <dgm:pt modelId="{A46FB4A4-6009-49BA-BE43-371C4A4E6F26}" type="sibTrans" cxnId="{7E2C1B61-C1C9-4159-B533-7609EE7E769D}">
      <dgm:prSet/>
      <dgm:spPr/>
      <dgm:t>
        <a:bodyPr/>
        <a:lstStyle/>
        <a:p>
          <a:endParaRPr lang="nl-BE"/>
        </a:p>
      </dgm:t>
    </dgm:pt>
    <dgm:pt modelId="{7688DB67-B266-4E8D-8EC9-C58D80D340DE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Ideal Alternatives</a:t>
          </a:r>
          <a:endParaRPr lang="nl-BE" dirty="0"/>
        </a:p>
      </dgm:t>
    </dgm:pt>
    <dgm:pt modelId="{9EA25DFD-6ACB-4874-AACD-C31389C64CE1}" type="parTrans" cxnId="{65A0581D-18B3-449B-8619-8F214BB09350}">
      <dgm:prSet/>
      <dgm:spPr/>
      <dgm:t>
        <a:bodyPr/>
        <a:lstStyle/>
        <a:p>
          <a:endParaRPr lang="nl-BE"/>
        </a:p>
      </dgm:t>
    </dgm:pt>
    <dgm:pt modelId="{6B67D3A9-0A8E-487D-9B65-87D84EA51690}" type="sibTrans" cxnId="{65A0581D-18B3-449B-8619-8F214BB09350}">
      <dgm:prSet/>
      <dgm:spPr/>
      <dgm:t>
        <a:bodyPr/>
        <a:lstStyle/>
        <a:p>
          <a:endParaRPr lang="nl-BE"/>
        </a:p>
      </dgm:t>
    </dgm:pt>
    <dgm:pt modelId="{EE7B4D03-550B-4237-BF66-8EC82A4CEEDA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dirty="0"/>
            <a:t>Train A ML Model On A Financial Regulations Entity-relation Dataset – Evaluate On Test Set</a:t>
          </a:r>
          <a:endParaRPr lang="nl-BE" dirty="0"/>
        </a:p>
      </dgm:t>
    </dgm:pt>
    <dgm:pt modelId="{ACF0A079-7286-4D44-B24A-56BDDD920A34}" type="parTrans" cxnId="{E244C9F0-B5AE-41E4-BD59-35B5D5FB43FD}">
      <dgm:prSet/>
      <dgm:spPr/>
      <dgm:t>
        <a:bodyPr/>
        <a:lstStyle/>
        <a:p>
          <a:endParaRPr lang="nl-BE"/>
        </a:p>
      </dgm:t>
    </dgm:pt>
    <dgm:pt modelId="{9A69A35A-354A-42D2-BC4C-DE35085A71AA}" type="sibTrans" cxnId="{E244C9F0-B5AE-41E4-BD59-35B5D5FB43FD}">
      <dgm:prSet/>
      <dgm:spPr/>
      <dgm:t>
        <a:bodyPr/>
        <a:lstStyle/>
        <a:p>
          <a:endParaRPr lang="nl-BE"/>
        </a:p>
      </dgm:t>
    </dgm:pt>
    <dgm:pt modelId="{41A56B5A-47D7-4074-9B3D-38E32DC48236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dirty="0"/>
            <a:t>Still Human Intervention Is Required </a:t>
          </a:r>
          <a:endParaRPr lang="nl-BE" dirty="0"/>
        </a:p>
      </dgm:t>
    </dgm:pt>
    <dgm:pt modelId="{F169A2BA-8EC6-43E5-B634-61416A1DF7E4}" type="parTrans" cxnId="{9DA41C12-9B55-434A-962A-16467BA9AA35}">
      <dgm:prSet/>
      <dgm:spPr/>
      <dgm:t>
        <a:bodyPr/>
        <a:lstStyle/>
        <a:p>
          <a:endParaRPr lang="nl-BE"/>
        </a:p>
      </dgm:t>
    </dgm:pt>
    <dgm:pt modelId="{1836D41E-FA02-4722-BC6D-EF8D79CE0AFE}" type="sibTrans" cxnId="{9DA41C12-9B55-434A-962A-16467BA9AA35}">
      <dgm:prSet/>
      <dgm:spPr/>
      <dgm:t>
        <a:bodyPr/>
        <a:lstStyle/>
        <a:p>
          <a:endParaRPr lang="nl-BE"/>
        </a:p>
      </dgm:t>
    </dgm:pt>
    <dgm:pt modelId="{B1B19BFC-7E03-48F1-B4FB-95E5A6619119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dirty="0"/>
            <a:t>Fine-tune A Pretrained Method – e.g. </a:t>
          </a:r>
          <a:r>
            <a:rPr lang="en-US" dirty="0" err="1"/>
            <a:t>Relik</a:t>
          </a:r>
          <a:r>
            <a:rPr lang="en-US" dirty="0"/>
            <a:t>, Rebel</a:t>
          </a:r>
          <a:endParaRPr lang="nl-BE" dirty="0"/>
        </a:p>
      </dgm:t>
    </dgm:pt>
    <dgm:pt modelId="{FBD64C2F-B68A-4482-B77B-22283587BDCC}" type="parTrans" cxnId="{BD447FE7-9D53-4ACC-95C2-C8B080602AD0}">
      <dgm:prSet/>
      <dgm:spPr/>
      <dgm:t>
        <a:bodyPr/>
        <a:lstStyle/>
        <a:p>
          <a:endParaRPr lang="nl-BE"/>
        </a:p>
      </dgm:t>
    </dgm:pt>
    <dgm:pt modelId="{7293AD12-0CF3-4DD3-BD41-5654AD2E75C6}" type="sibTrans" cxnId="{BD447FE7-9D53-4ACC-95C2-C8B080602AD0}">
      <dgm:prSet/>
      <dgm:spPr/>
      <dgm:t>
        <a:bodyPr/>
        <a:lstStyle/>
        <a:p>
          <a:endParaRPr lang="nl-BE"/>
        </a:p>
      </dgm:t>
    </dgm:pt>
    <dgm:pt modelId="{4AB0B272-662E-4602-ADFB-A587328B40DA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dirty="0"/>
            <a:t>Human Intervention Is Required To Extract The Schema</a:t>
          </a:r>
          <a:endParaRPr lang="nl-BE" dirty="0"/>
        </a:p>
      </dgm:t>
    </dgm:pt>
    <dgm:pt modelId="{DA9FAA41-ED06-470C-A3CF-317CE02AEB9F}" type="parTrans" cxnId="{7B6FE146-7DCC-4960-8855-956EDB3633A9}">
      <dgm:prSet/>
      <dgm:spPr/>
      <dgm:t>
        <a:bodyPr/>
        <a:lstStyle/>
        <a:p>
          <a:endParaRPr lang="nl-BE"/>
        </a:p>
      </dgm:t>
    </dgm:pt>
    <dgm:pt modelId="{5E236278-6F73-4D35-BFF2-9B308A02B9EA}" type="sibTrans" cxnId="{7B6FE146-7DCC-4960-8855-956EDB3633A9}">
      <dgm:prSet/>
      <dgm:spPr/>
      <dgm:t>
        <a:bodyPr/>
        <a:lstStyle/>
        <a:p>
          <a:endParaRPr lang="nl-BE"/>
        </a:p>
      </dgm:t>
    </dgm:pt>
    <dgm:pt modelId="{DC098EB6-111E-4377-BD22-3D159FFB7D4B}" type="pres">
      <dgm:prSet presAssocID="{0ECFADCB-A24B-4FFE-B4DA-9E4AE0225DB1}" presName="Name0" presStyleCnt="0">
        <dgm:presLayoutVars>
          <dgm:dir/>
          <dgm:animLvl val="lvl"/>
          <dgm:resizeHandles val="exact"/>
        </dgm:presLayoutVars>
      </dgm:prSet>
      <dgm:spPr/>
    </dgm:pt>
    <dgm:pt modelId="{2339EB38-6447-4CA2-8399-43E7BBDC9F9D}" type="pres">
      <dgm:prSet presAssocID="{4B0DC855-4A8E-4D8D-8F4F-3CC96C33DF62}" presName="linNode" presStyleCnt="0"/>
      <dgm:spPr/>
    </dgm:pt>
    <dgm:pt modelId="{E434E508-54A8-41CA-B31C-CF0A111BCD51}" type="pres">
      <dgm:prSet presAssocID="{4B0DC855-4A8E-4D8D-8F4F-3CC96C33DF62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DAC3422F-C86D-4656-860B-7059F4C18AE4}" type="pres">
      <dgm:prSet presAssocID="{4B0DC855-4A8E-4D8D-8F4F-3CC96C33DF62}" presName="descendantText" presStyleLbl="alignAccFollowNode1" presStyleIdx="0" presStyleCnt="4">
        <dgm:presLayoutVars>
          <dgm:bulletEnabled val="1"/>
        </dgm:presLayoutVars>
      </dgm:prSet>
      <dgm:spPr/>
    </dgm:pt>
    <dgm:pt modelId="{5CA4B895-F9F9-4E76-A2C6-D65948FAFAB7}" type="pres">
      <dgm:prSet presAssocID="{64FEA4DD-B926-4380-9D10-88ACC9B9725F}" presName="sp" presStyleCnt="0"/>
      <dgm:spPr/>
    </dgm:pt>
    <dgm:pt modelId="{B01810B1-7DB2-4883-8A15-62DFA2D36D43}" type="pres">
      <dgm:prSet presAssocID="{D8465FFA-2CC4-44C6-96A1-98869BF2D816}" presName="linNode" presStyleCnt="0"/>
      <dgm:spPr/>
    </dgm:pt>
    <dgm:pt modelId="{7370EB2D-47A1-4399-9EF1-016F9FD03813}" type="pres">
      <dgm:prSet presAssocID="{D8465FFA-2CC4-44C6-96A1-98869BF2D816}" presName="parentText" presStyleLbl="node1" presStyleIdx="1" presStyleCnt="4" custLinFactNeighborY="2500">
        <dgm:presLayoutVars>
          <dgm:chMax val="1"/>
          <dgm:bulletEnabled val="1"/>
        </dgm:presLayoutVars>
      </dgm:prSet>
      <dgm:spPr/>
    </dgm:pt>
    <dgm:pt modelId="{C3C8891C-416D-47F9-9DBC-3E3023D949A7}" type="pres">
      <dgm:prSet presAssocID="{D8465FFA-2CC4-44C6-96A1-98869BF2D816}" presName="descendantText" presStyleLbl="alignAccFollowNode1" presStyleIdx="1" presStyleCnt="4">
        <dgm:presLayoutVars>
          <dgm:bulletEnabled val="1"/>
        </dgm:presLayoutVars>
      </dgm:prSet>
      <dgm:spPr/>
    </dgm:pt>
    <dgm:pt modelId="{11F3BF59-38DE-488E-83F1-62A059C4DDC3}" type="pres">
      <dgm:prSet presAssocID="{DB2EC14A-077D-42AA-B8C2-22E711033514}" presName="sp" presStyleCnt="0"/>
      <dgm:spPr/>
    </dgm:pt>
    <dgm:pt modelId="{F26DD0D8-50C0-42A2-B91D-3054FAD0D092}" type="pres">
      <dgm:prSet presAssocID="{EF5DC2F2-ECF2-4242-B312-FEDC2EB366A9}" presName="linNode" presStyleCnt="0"/>
      <dgm:spPr/>
    </dgm:pt>
    <dgm:pt modelId="{E26CEFFC-8F36-437B-B936-A7B4D2583B28}" type="pres">
      <dgm:prSet presAssocID="{EF5DC2F2-ECF2-4242-B312-FEDC2EB366A9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EB82BFAB-21EA-476B-9F41-1CFC6ABF87E9}" type="pres">
      <dgm:prSet presAssocID="{EF5DC2F2-ECF2-4242-B312-FEDC2EB366A9}" presName="descendantText" presStyleLbl="alignAccFollowNode1" presStyleIdx="2" presStyleCnt="4">
        <dgm:presLayoutVars>
          <dgm:bulletEnabled val="1"/>
        </dgm:presLayoutVars>
      </dgm:prSet>
      <dgm:spPr/>
    </dgm:pt>
    <dgm:pt modelId="{A9FA80AD-6BEE-45CF-A6B9-A74C90DA19F9}" type="pres">
      <dgm:prSet presAssocID="{845C297E-5D00-41F6-8624-FFAA84022E09}" presName="sp" presStyleCnt="0"/>
      <dgm:spPr/>
    </dgm:pt>
    <dgm:pt modelId="{69113439-DAD8-4401-ADD2-FF0DA022B28B}" type="pres">
      <dgm:prSet presAssocID="{7688DB67-B266-4E8D-8EC9-C58D80D340DE}" presName="linNode" presStyleCnt="0"/>
      <dgm:spPr/>
    </dgm:pt>
    <dgm:pt modelId="{DCBD1C56-7167-4CC6-8318-CB0321898B59}" type="pres">
      <dgm:prSet presAssocID="{7688DB67-B266-4E8D-8EC9-C58D80D340DE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DEF26D1E-C7AC-4BFE-9FD9-BDB537FEF969}" type="pres">
      <dgm:prSet presAssocID="{7688DB67-B266-4E8D-8EC9-C58D80D340DE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97E2D00-B00D-4A23-808C-BFE6272D92EC}" type="presOf" srcId="{4D56D899-1E40-4E14-80B1-DDED86EC48D7}" destId="{DAC3422F-C86D-4656-860B-7059F4C18AE4}" srcOrd="0" destOrd="0" presId="urn:microsoft.com/office/officeart/2005/8/layout/vList5"/>
    <dgm:cxn modelId="{9DA41C12-9B55-434A-962A-16467BA9AA35}" srcId="{4B0DC855-4A8E-4D8D-8F4F-3CC96C33DF62}" destId="{41A56B5A-47D7-4074-9B3D-38E32DC48236}" srcOrd="1" destOrd="0" parTransId="{F169A2BA-8EC6-43E5-B634-61416A1DF7E4}" sibTransId="{1836D41E-FA02-4722-BC6D-EF8D79CE0AFE}"/>
    <dgm:cxn modelId="{65A0581D-18B3-449B-8619-8F214BB09350}" srcId="{0ECFADCB-A24B-4FFE-B4DA-9E4AE0225DB1}" destId="{7688DB67-B266-4E8D-8EC9-C58D80D340DE}" srcOrd="3" destOrd="0" parTransId="{9EA25DFD-6ACB-4874-AACD-C31389C64CE1}" sibTransId="{6B67D3A9-0A8E-487D-9B65-87D84EA51690}"/>
    <dgm:cxn modelId="{52299330-8C64-4A5F-943E-D1180857BB23}" type="presOf" srcId="{4B0DC855-4A8E-4D8D-8F4F-3CC96C33DF62}" destId="{E434E508-54A8-41CA-B31C-CF0A111BCD51}" srcOrd="0" destOrd="0" presId="urn:microsoft.com/office/officeart/2005/8/layout/vList5"/>
    <dgm:cxn modelId="{7E2C1B61-C1C9-4159-B533-7609EE7E769D}" srcId="{EF5DC2F2-ECF2-4242-B312-FEDC2EB366A9}" destId="{E0825CCF-C548-49D7-98CE-10601D0BDCF7}" srcOrd="1" destOrd="0" parTransId="{0B58827E-72D3-4180-8BE3-FD9E4B653811}" sibTransId="{A46FB4A4-6009-49BA-BE43-371C4A4E6F26}"/>
    <dgm:cxn modelId="{8A43D741-EA1F-43F3-8D1A-FC6AEE3A0991}" type="presOf" srcId="{B1B19BFC-7E03-48F1-B4FB-95E5A6619119}" destId="{DEF26D1E-C7AC-4BFE-9FD9-BDB537FEF969}" srcOrd="0" destOrd="1" presId="urn:microsoft.com/office/officeart/2005/8/layout/vList5"/>
    <dgm:cxn modelId="{BB418C63-1126-4732-9981-347300C34148}" type="presOf" srcId="{BAC76313-E885-4F59-AD23-76E17A100A4F}" destId="{EB82BFAB-21EA-476B-9F41-1CFC6ABF87E9}" srcOrd="0" destOrd="0" presId="urn:microsoft.com/office/officeart/2005/8/layout/vList5"/>
    <dgm:cxn modelId="{10463266-C4F4-438A-8422-139D8B7F67B7}" srcId="{D8465FFA-2CC4-44C6-96A1-98869BF2D816}" destId="{86F60288-3F94-4014-9F31-806841315425}" srcOrd="1" destOrd="0" parTransId="{8CC7F1D8-EA62-4D4F-98F2-A6522B54861A}" sibTransId="{FA79B4A0-F135-46EF-9894-D5FEBDFDCBEC}"/>
    <dgm:cxn modelId="{7B6FE146-7DCC-4960-8855-956EDB3633A9}" srcId="{EF5DC2F2-ECF2-4242-B312-FEDC2EB366A9}" destId="{4AB0B272-662E-4602-ADFB-A587328B40DA}" srcOrd="2" destOrd="0" parTransId="{DA9FAA41-ED06-470C-A3CF-317CE02AEB9F}" sibTransId="{5E236278-6F73-4D35-BFF2-9B308A02B9EA}"/>
    <dgm:cxn modelId="{5E0AA049-E1FA-46AC-B447-EC42EF2E64D9}" type="presOf" srcId="{4AB0B272-662E-4602-ADFB-A587328B40DA}" destId="{EB82BFAB-21EA-476B-9F41-1CFC6ABF87E9}" srcOrd="0" destOrd="2" presId="urn:microsoft.com/office/officeart/2005/8/layout/vList5"/>
    <dgm:cxn modelId="{03EC646D-9F70-4492-9D45-752C1C362D10}" srcId="{0ECFADCB-A24B-4FFE-B4DA-9E4AE0225DB1}" destId="{4B0DC855-4A8E-4D8D-8F4F-3CC96C33DF62}" srcOrd="0" destOrd="0" parTransId="{E27738B1-3196-4A3F-A80A-91FA7566FE45}" sibTransId="{64FEA4DD-B926-4380-9D10-88ACC9B9725F}"/>
    <dgm:cxn modelId="{C1615472-4C04-4CB8-8905-7879CD09CF82}" srcId="{4B0DC855-4A8E-4D8D-8F4F-3CC96C33DF62}" destId="{4D56D899-1E40-4E14-80B1-DDED86EC48D7}" srcOrd="0" destOrd="0" parTransId="{6634F802-2D61-47F9-A287-AED8E00DB57D}" sibTransId="{099C2943-B04A-4C88-8D26-B0740E9BED45}"/>
    <dgm:cxn modelId="{C0249953-FAF2-473C-8402-5CAE4E210566}" srcId="{0ECFADCB-A24B-4FFE-B4DA-9E4AE0225DB1}" destId="{EF5DC2F2-ECF2-4242-B312-FEDC2EB366A9}" srcOrd="2" destOrd="0" parTransId="{E40E54A4-B05B-44A3-82D8-DED1885073AC}" sibTransId="{845C297E-5D00-41F6-8624-FFAA84022E09}"/>
    <dgm:cxn modelId="{CBE01B57-DF18-4DE6-ADB6-83A2F153B0B6}" type="presOf" srcId="{E0825CCF-C548-49D7-98CE-10601D0BDCF7}" destId="{EB82BFAB-21EA-476B-9F41-1CFC6ABF87E9}" srcOrd="0" destOrd="1" presId="urn:microsoft.com/office/officeart/2005/8/layout/vList5"/>
    <dgm:cxn modelId="{E3F6C659-7F3F-4C14-8F4F-05A3355B67EE}" srcId="{EF5DC2F2-ECF2-4242-B312-FEDC2EB366A9}" destId="{BAC76313-E885-4F59-AD23-76E17A100A4F}" srcOrd="0" destOrd="0" parTransId="{C6F02201-0BF3-4ACF-9BEF-2A59A38C5FAA}" sibTransId="{4BD00358-B1CA-4FB1-983E-E9E5E5E6567C}"/>
    <dgm:cxn modelId="{F64B4D88-BAB1-45A6-B51F-1058DAF543BC}" type="presOf" srcId="{EF5DC2F2-ECF2-4242-B312-FEDC2EB366A9}" destId="{E26CEFFC-8F36-437B-B936-A7B4D2583B28}" srcOrd="0" destOrd="0" presId="urn:microsoft.com/office/officeart/2005/8/layout/vList5"/>
    <dgm:cxn modelId="{D3784596-FB13-4EF9-ACFF-EA54E4EB93AB}" srcId="{0ECFADCB-A24B-4FFE-B4DA-9E4AE0225DB1}" destId="{D8465FFA-2CC4-44C6-96A1-98869BF2D816}" srcOrd="1" destOrd="0" parTransId="{524AFEF2-6477-4BC9-A4A5-2513CE705D52}" sibTransId="{DB2EC14A-077D-42AA-B8C2-22E711033514}"/>
    <dgm:cxn modelId="{B5A3CEA1-FB83-491D-B484-83B13D89038E}" type="presOf" srcId="{86F60288-3F94-4014-9F31-806841315425}" destId="{C3C8891C-416D-47F9-9DBC-3E3023D949A7}" srcOrd="0" destOrd="1" presId="urn:microsoft.com/office/officeart/2005/8/layout/vList5"/>
    <dgm:cxn modelId="{099E4CA4-27D2-4161-B8FB-9ACC59173345}" type="presOf" srcId="{7688DB67-B266-4E8D-8EC9-C58D80D340DE}" destId="{DCBD1C56-7167-4CC6-8318-CB0321898B59}" srcOrd="0" destOrd="0" presId="urn:microsoft.com/office/officeart/2005/8/layout/vList5"/>
    <dgm:cxn modelId="{6C4249A8-2A0B-42C7-9FF2-852CEF67E0DF}" type="presOf" srcId="{0ECFADCB-A24B-4FFE-B4DA-9E4AE0225DB1}" destId="{DC098EB6-111E-4377-BD22-3D159FFB7D4B}" srcOrd="0" destOrd="0" presId="urn:microsoft.com/office/officeart/2005/8/layout/vList5"/>
    <dgm:cxn modelId="{805F29B0-F3C3-4F14-99BC-3958215DB0BA}" type="presOf" srcId="{41A56B5A-47D7-4074-9B3D-38E32DC48236}" destId="{DAC3422F-C86D-4656-860B-7059F4C18AE4}" srcOrd="0" destOrd="1" presId="urn:microsoft.com/office/officeart/2005/8/layout/vList5"/>
    <dgm:cxn modelId="{76AAE0BF-3FE5-40AD-816D-04EF6C52C22B}" type="presOf" srcId="{244A7E2F-61A5-4E92-BF05-E94AAEAA80EC}" destId="{C3C8891C-416D-47F9-9DBC-3E3023D949A7}" srcOrd="0" destOrd="0" presId="urn:microsoft.com/office/officeart/2005/8/layout/vList5"/>
    <dgm:cxn modelId="{BE4F6FD1-7A7C-4613-AACB-7C8BDA0280A7}" type="presOf" srcId="{EE7B4D03-550B-4237-BF66-8EC82A4CEEDA}" destId="{DEF26D1E-C7AC-4BFE-9FD9-BDB537FEF969}" srcOrd="0" destOrd="0" presId="urn:microsoft.com/office/officeart/2005/8/layout/vList5"/>
    <dgm:cxn modelId="{BD447FE7-9D53-4ACC-95C2-C8B080602AD0}" srcId="{7688DB67-B266-4E8D-8EC9-C58D80D340DE}" destId="{B1B19BFC-7E03-48F1-B4FB-95E5A6619119}" srcOrd="1" destOrd="0" parTransId="{FBD64C2F-B68A-4482-B77B-22283587BDCC}" sibTransId="{7293AD12-0CF3-4DD3-BD41-5654AD2E75C6}"/>
    <dgm:cxn modelId="{E244C9F0-B5AE-41E4-BD59-35B5D5FB43FD}" srcId="{7688DB67-B266-4E8D-8EC9-C58D80D340DE}" destId="{EE7B4D03-550B-4237-BF66-8EC82A4CEEDA}" srcOrd="0" destOrd="0" parTransId="{ACF0A079-7286-4D44-B24A-56BDDD920A34}" sibTransId="{9A69A35A-354A-42D2-BC4C-DE35085A71AA}"/>
    <dgm:cxn modelId="{EC7E24F1-5128-470F-9659-7D0D13DCCEDA}" srcId="{D8465FFA-2CC4-44C6-96A1-98869BF2D816}" destId="{244A7E2F-61A5-4E92-BF05-E94AAEAA80EC}" srcOrd="0" destOrd="0" parTransId="{6E0D2BAB-B813-4C6F-A667-3E89A2646879}" sibTransId="{208CD151-B71B-4ABD-9D56-D1F15D0D5525}"/>
    <dgm:cxn modelId="{497AEAF3-0FEC-401D-950E-1B5A90286AA2}" type="presOf" srcId="{D8465FFA-2CC4-44C6-96A1-98869BF2D816}" destId="{7370EB2D-47A1-4399-9EF1-016F9FD03813}" srcOrd="0" destOrd="0" presId="urn:microsoft.com/office/officeart/2005/8/layout/vList5"/>
    <dgm:cxn modelId="{F8696107-3221-4492-A223-0C6F2AAF45E8}" type="presParOf" srcId="{DC098EB6-111E-4377-BD22-3D159FFB7D4B}" destId="{2339EB38-6447-4CA2-8399-43E7BBDC9F9D}" srcOrd="0" destOrd="0" presId="urn:microsoft.com/office/officeart/2005/8/layout/vList5"/>
    <dgm:cxn modelId="{FEE94824-4E59-4933-9341-DE9EB638ECEE}" type="presParOf" srcId="{2339EB38-6447-4CA2-8399-43E7BBDC9F9D}" destId="{E434E508-54A8-41CA-B31C-CF0A111BCD51}" srcOrd="0" destOrd="0" presId="urn:microsoft.com/office/officeart/2005/8/layout/vList5"/>
    <dgm:cxn modelId="{CB2C2422-F6AA-402D-BBA4-35AF7386FDC4}" type="presParOf" srcId="{2339EB38-6447-4CA2-8399-43E7BBDC9F9D}" destId="{DAC3422F-C86D-4656-860B-7059F4C18AE4}" srcOrd="1" destOrd="0" presId="urn:microsoft.com/office/officeart/2005/8/layout/vList5"/>
    <dgm:cxn modelId="{E63782B7-9AF3-4E68-BA74-CA403A1CDFB0}" type="presParOf" srcId="{DC098EB6-111E-4377-BD22-3D159FFB7D4B}" destId="{5CA4B895-F9F9-4E76-A2C6-D65948FAFAB7}" srcOrd="1" destOrd="0" presId="urn:microsoft.com/office/officeart/2005/8/layout/vList5"/>
    <dgm:cxn modelId="{9A4E5585-A94F-4453-BAF9-7EC43482A2D4}" type="presParOf" srcId="{DC098EB6-111E-4377-BD22-3D159FFB7D4B}" destId="{B01810B1-7DB2-4883-8A15-62DFA2D36D43}" srcOrd="2" destOrd="0" presId="urn:microsoft.com/office/officeart/2005/8/layout/vList5"/>
    <dgm:cxn modelId="{297C161A-A083-445F-9B9B-D9CBF96DCD6F}" type="presParOf" srcId="{B01810B1-7DB2-4883-8A15-62DFA2D36D43}" destId="{7370EB2D-47A1-4399-9EF1-016F9FD03813}" srcOrd="0" destOrd="0" presId="urn:microsoft.com/office/officeart/2005/8/layout/vList5"/>
    <dgm:cxn modelId="{C36B0967-9E91-4440-9178-21E175C478EA}" type="presParOf" srcId="{B01810B1-7DB2-4883-8A15-62DFA2D36D43}" destId="{C3C8891C-416D-47F9-9DBC-3E3023D949A7}" srcOrd="1" destOrd="0" presId="urn:microsoft.com/office/officeart/2005/8/layout/vList5"/>
    <dgm:cxn modelId="{9B3DF63E-5751-4A1C-B227-C4A951B6CECA}" type="presParOf" srcId="{DC098EB6-111E-4377-BD22-3D159FFB7D4B}" destId="{11F3BF59-38DE-488E-83F1-62A059C4DDC3}" srcOrd="3" destOrd="0" presId="urn:microsoft.com/office/officeart/2005/8/layout/vList5"/>
    <dgm:cxn modelId="{7916C48E-939E-4548-B1B1-56242D1E55AA}" type="presParOf" srcId="{DC098EB6-111E-4377-BD22-3D159FFB7D4B}" destId="{F26DD0D8-50C0-42A2-B91D-3054FAD0D092}" srcOrd="4" destOrd="0" presId="urn:microsoft.com/office/officeart/2005/8/layout/vList5"/>
    <dgm:cxn modelId="{2E5AF183-4413-43ED-80F6-35EBB3DF3EDA}" type="presParOf" srcId="{F26DD0D8-50C0-42A2-B91D-3054FAD0D092}" destId="{E26CEFFC-8F36-437B-B936-A7B4D2583B28}" srcOrd="0" destOrd="0" presId="urn:microsoft.com/office/officeart/2005/8/layout/vList5"/>
    <dgm:cxn modelId="{FB111B30-B5E8-4C79-A4E2-7D34A50CB9A1}" type="presParOf" srcId="{F26DD0D8-50C0-42A2-B91D-3054FAD0D092}" destId="{EB82BFAB-21EA-476B-9F41-1CFC6ABF87E9}" srcOrd="1" destOrd="0" presId="urn:microsoft.com/office/officeart/2005/8/layout/vList5"/>
    <dgm:cxn modelId="{5F7ABC3D-5C5E-45D7-858D-09416D1CE044}" type="presParOf" srcId="{DC098EB6-111E-4377-BD22-3D159FFB7D4B}" destId="{A9FA80AD-6BEE-45CF-A6B9-A74C90DA19F9}" srcOrd="5" destOrd="0" presId="urn:microsoft.com/office/officeart/2005/8/layout/vList5"/>
    <dgm:cxn modelId="{47E73EB8-84EA-46DE-9318-C5D62BDCD836}" type="presParOf" srcId="{DC098EB6-111E-4377-BD22-3D159FFB7D4B}" destId="{69113439-DAD8-4401-ADD2-FF0DA022B28B}" srcOrd="6" destOrd="0" presId="urn:microsoft.com/office/officeart/2005/8/layout/vList5"/>
    <dgm:cxn modelId="{102D477F-CE17-4A5D-B3AE-8A63F2F7BBE8}" type="presParOf" srcId="{69113439-DAD8-4401-ADD2-FF0DA022B28B}" destId="{DCBD1C56-7167-4CC6-8318-CB0321898B59}" srcOrd="0" destOrd="0" presId="urn:microsoft.com/office/officeart/2005/8/layout/vList5"/>
    <dgm:cxn modelId="{036232A5-1166-4333-AE5C-C6E43976F925}" type="presParOf" srcId="{69113439-DAD8-4401-ADD2-FF0DA022B28B}" destId="{DEF26D1E-C7AC-4BFE-9FD9-BDB537FEF96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A0609-1436-499B-AD56-8CC57EDDD2CA}">
      <dsp:nvSpPr>
        <dsp:cNvPr id="0" name=""/>
        <dsp:cNvSpPr/>
      </dsp:nvSpPr>
      <dsp:spPr>
        <a:xfrm>
          <a:off x="2721301" y="601"/>
          <a:ext cx="4081951" cy="2347676"/>
        </a:xfrm>
        <a:prstGeom prst="rightArrow">
          <a:avLst>
            <a:gd name="adj1" fmla="val 75000"/>
            <a:gd name="adj2" fmla="val 50000"/>
          </a:avLst>
        </a:prstGeom>
        <a:solidFill>
          <a:srgbClr val="92D05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Unsupervised Learning</a:t>
          </a:r>
          <a:endParaRPr lang="nl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Transfer Learning – Direct Use of Pretrained Methods</a:t>
          </a:r>
          <a:endParaRPr lang="nl-BE" sz="2400" kern="1200" dirty="0"/>
        </a:p>
      </dsp:txBody>
      <dsp:txXfrm>
        <a:off x="2721301" y="294061"/>
        <a:ext cx="3201573" cy="1760757"/>
      </dsp:txXfrm>
    </dsp:sp>
    <dsp:sp modelId="{FA3C203E-2D7E-4D7E-9400-F0908A20D4EA}">
      <dsp:nvSpPr>
        <dsp:cNvPr id="0" name=""/>
        <dsp:cNvSpPr/>
      </dsp:nvSpPr>
      <dsp:spPr>
        <a:xfrm>
          <a:off x="0" y="601"/>
          <a:ext cx="2721301" cy="2347676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OpenIE</a:t>
          </a:r>
          <a:endParaRPr lang="nl-BE" sz="4000" kern="1200" dirty="0"/>
        </a:p>
      </dsp:txBody>
      <dsp:txXfrm>
        <a:off x="114604" y="115205"/>
        <a:ext cx="2492093" cy="2118468"/>
      </dsp:txXfrm>
    </dsp:sp>
    <dsp:sp modelId="{CAC4F1E4-3797-4360-99F5-C22387F6F301}">
      <dsp:nvSpPr>
        <dsp:cNvPr id="0" name=""/>
        <dsp:cNvSpPr/>
      </dsp:nvSpPr>
      <dsp:spPr>
        <a:xfrm>
          <a:off x="2679502" y="2583046"/>
          <a:ext cx="4081951" cy="2347676"/>
        </a:xfrm>
        <a:prstGeom prst="rightArrow">
          <a:avLst>
            <a:gd name="adj1" fmla="val 75000"/>
            <a:gd name="adj2" fmla="val 50000"/>
          </a:avLst>
        </a:prstGeom>
        <a:solidFill>
          <a:srgbClr val="92D05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Supervised Learning</a:t>
          </a:r>
          <a:endParaRPr lang="nl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Transfer Learning – Fine Tuning of Pretrained Methods</a:t>
          </a:r>
          <a:endParaRPr lang="nl-BE" sz="2400" kern="1200" dirty="0"/>
        </a:p>
      </dsp:txBody>
      <dsp:txXfrm>
        <a:off x="2679502" y="2876506"/>
        <a:ext cx="3201573" cy="1760757"/>
      </dsp:txXfrm>
    </dsp:sp>
    <dsp:sp modelId="{0FD053C9-5CBA-406C-A5E5-660F193C45E3}">
      <dsp:nvSpPr>
        <dsp:cNvPr id="0" name=""/>
        <dsp:cNvSpPr/>
      </dsp:nvSpPr>
      <dsp:spPr>
        <a:xfrm>
          <a:off x="0" y="2583046"/>
          <a:ext cx="2721301" cy="2347676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ClosedIE</a:t>
          </a:r>
          <a:endParaRPr lang="nl-BE" sz="4000" kern="1200" dirty="0"/>
        </a:p>
      </dsp:txBody>
      <dsp:txXfrm>
        <a:off x="114604" y="2697650"/>
        <a:ext cx="2492093" cy="2118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E16D8E-4532-474D-AAF3-F4127961853F}">
      <dsp:nvSpPr>
        <dsp:cNvPr id="0" name=""/>
        <dsp:cNvSpPr/>
      </dsp:nvSpPr>
      <dsp:spPr>
        <a:xfrm>
          <a:off x="2460" y="340291"/>
          <a:ext cx="2398856" cy="924106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Absence of Domain Use Cases</a:t>
          </a:r>
          <a:endParaRPr lang="nl-BE" sz="1900" kern="1200" dirty="0"/>
        </a:p>
      </dsp:txBody>
      <dsp:txXfrm>
        <a:off x="2460" y="340291"/>
        <a:ext cx="2398856" cy="924106"/>
      </dsp:txXfrm>
    </dsp:sp>
    <dsp:sp modelId="{1C7735FF-4D33-4ACE-808B-C33DAAE8AF68}">
      <dsp:nvSpPr>
        <dsp:cNvPr id="0" name=""/>
        <dsp:cNvSpPr/>
      </dsp:nvSpPr>
      <dsp:spPr>
        <a:xfrm>
          <a:off x="2460" y="1264397"/>
          <a:ext cx="2398856" cy="1877579"/>
        </a:xfrm>
        <a:prstGeom prst="rect">
          <a:avLst/>
        </a:prstGeom>
        <a:solidFill>
          <a:srgbClr val="00B0F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Need</a:t>
          </a:r>
          <a:r>
            <a:rPr lang="en-US" sz="1900" kern="1200" baseline="0" dirty="0"/>
            <a:t> to Extract Use Cases</a:t>
          </a:r>
          <a:endParaRPr lang="nl-BE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Need a Domain Schema for the Knowledge Graph </a:t>
          </a:r>
          <a:endParaRPr lang="nl-BE" sz="1900" kern="1200" dirty="0"/>
        </a:p>
      </dsp:txBody>
      <dsp:txXfrm>
        <a:off x="2460" y="1264397"/>
        <a:ext cx="2398856" cy="1877579"/>
      </dsp:txXfrm>
    </dsp:sp>
    <dsp:sp modelId="{6B6DA3BD-5D35-4874-BA8F-6F9074FDCC03}">
      <dsp:nvSpPr>
        <dsp:cNvPr id="0" name=""/>
        <dsp:cNvSpPr/>
      </dsp:nvSpPr>
      <dsp:spPr>
        <a:xfrm>
          <a:off x="2737156" y="340291"/>
          <a:ext cx="2398856" cy="924106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Absence of Labeled Entity-Relation Dataset </a:t>
          </a:r>
          <a:endParaRPr lang="nl-BE" sz="1900" kern="1200" dirty="0"/>
        </a:p>
      </dsp:txBody>
      <dsp:txXfrm>
        <a:off x="2737156" y="340291"/>
        <a:ext cx="2398856" cy="924106"/>
      </dsp:txXfrm>
    </dsp:sp>
    <dsp:sp modelId="{69BC8479-BF78-47A1-AABC-5073366679C6}">
      <dsp:nvSpPr>
        <dsp:cNvPr id="0" name=""/>
        <dsp:cNvSpPr/>
      </dsp:nvSpPr>
      <dsp:spPr>
        <a:xfrm>
          <a:off x="2737156" y="1264397"/>
          <a:ext cx="2398856" cy="1877579"/>
        </a:xfrm>
        <a:prstGeom prst="rect">
          <a:avLst/>
        </a:prstGeom>
        <a:solidFill>
          <a:srgbClr val="00B0F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No Supervised Learning Possible</a:t>
          </a:r>
          <a:endParaRPr lang="nl-BE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No Fine-Tuning of Pretrained Methods Possible</a:t>
          </a:r>
          <a:endParaRPr lang="nl-BE" sz="1900" kern="1200" dirty="0"/>
        </a:p>
      </dsp:txBody>
      <dsp:txXfrm>
        <a:off x="2737156" y="1264397"/>
        <a:ext cx="2398856" cy="1877579"/>
      </dsp:txXfrm>
    </dsp:sp>
    <dsp:sp modelId="{B80A3025-9D93-4D9F-94BE-F552B35F9315}">
      <dsp:nvSpPr>
        <dsp:cNvPr id="0" name=""/>
        <dsp:cNvSpPr/>
      </dsp:nvSpPr>
      <dsp:spPr>
        <a:xfrm>
          <a:off x="5471853" y="340291"/>
          <a:ext cx="2398856" cy="924106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Absence of Ontology &amp; Domain Expert</a:t>
          </a:r>
          <a:endParaRPr lang="nl-BE" sz="1900" kern="1200" dirty="0"/>
        </a:p>
      </dsp:txBody>
      <dsp:txXfrm>
        <a:off x="5471853" y="340291"/>
        <a:ext cx="2398856" cy="924106"/>
      </dsp:txXfrm>
    </dsp:sp>
    <dsp:sp modelId="{729151D7-E049-4965-A726-3084C51AE0BE}">
      <dsp:nvSpPr>
        <dsp:cNvPr id="0" name=""/>
        <dsp:cNvSpPr/>
      </dsp:nvSpPr>
      <dsp:spPr>
        <a:xfrm>
          <a:off x="5474313" y="1256906"/>
          <a:ext cx="2398856" cy="1877579"/>
        </a:xfrm>
        <a:prstGeom prst="rect">
          <a:avLst/>
        </a:prstGeom>
        <a:solidFill>
          <a:srgbClr val="00B0F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No Ontology Learning Possible</a:t>
          </a:r>
          <a:endParaRPr lang="nl-BE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No Domain Expert to Create the Ontology</a:t>
          </a:r>
          <a:endParaRPr lang="nl-BE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nl-BE" sz="1900" kern="1200" dirty="0"/>
        </a:p>
      </dsp:txBody>
      <dsp:txXfrm>
        <a:off x="5474313" y="1256906"/>
        <a:ext cx="2398856" cy="18775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BD2E8-0C51-430E-A943-B72CF404CAFE}">
      <dsp:nvSpPr>
        <dsp:cNvPr id="0" name=""/>
        <dsp:cNvSpPr/>
      </dsp:nvSpPr>
      <dsp:spPr>
        <a:xfrm rot="4396374">
          <a:off x="2042790" y="1125315"/>
          <a:ext cx="4881797" cy="3404445"/>
        </a:xfrm>
        <a:prstGeom prst="swooshArrow">
          <a:avLst>
            <a:gd name="adj1" fmla="val 16310"/>
            <a:gd name="adj2" fmla="val 3137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370C6-EAB5-4206-98CD-E6EC4F9E1354}">
      <dsp:nvSpPr>
        <dsp:cNvPr id="0" name=""/>
        <dsp:cNvSpPr/>
      </dsp:nvSpPr>
      <dsp:spPr>
        <a:xfrm>
          <a:off x="3582146" y="1371807"/>
          <a:ext cx="123280" cy="123280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32A377-D0BD-47F0-95E3-4EE3EF772748}">
      <dsp:nvSpPr>
        <dsp:cNvPr id="0" name=""/>
        <dsp:cNvSpPr/>
      </dsp:nvSpPr>
      <dsp:spPr>
        <a:xfrm>
          <a:off x="4208613" y="1796421"/>
          <a:ext cx="123280" cy="123280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AA5FE6-9756-4FC3-B6D6-221485DF1D79}">
      <dsp:nvSpPr>
        <dsp:cNvPr id="0" name=""/>
        <dsp:cNvSpPr/>
      </dsp:nvSpPr>
      <dsp:spPr>
        <a:xfrm>
          <a:off x="4775855" y="2341844"/>
          <a:ext cx="123280" cy="123280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4C896D-C1EE-4111-8EC9-8656DD502CC3}">
      <dsp:nvSpPr>
        <dsp:cNvPr id="0" name=""/>
        <dsp:cNvSpPr/>
      </dsp:nvSpPr>
      <dsp:spPr>
        <a:xfrm>
          <a:off x="1160562" y="369588"/>
          <a:ext cx="2236066" cy="463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Preliminary Graphs</a:t>
          </a:r>
          <a:endParaRPr lang="nl-BE" sz="1600" kern="1200" dirty="0"/>
        </a:p>
      </dsp:txBody>
      <dsp:txXfrm>
        <a:off x="1160562" y="369588"/>
        <a:ext cx="2236066" cy="463263"/>
      </dsp:txXfrm>
    </dsp:sp>
    <dsp:sp modelId="{A0F3F05A-4DE8-4342-8233-293FB66BE437}">
      <dsp:nvSpPr>
        <dsp:cNvPr id="0" name=""/>
        <dsp:cNvSpPr/>
      </dsp:nvSpPr>
      <dsp:spPr>
        <a:xfrm>
          <a:off x="4345158" y="1113050"/>
          <a:ext cx="3483527" cy="904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Schema Construction </a:t>
          </a:r>
          <a:endParaRPr lang="nl-BE" sz="1600" kern="1200" dirty="0"/>
        </a:p>
      </dsp:txBody>
      <dsp:txXfrm>
        <a:off x="4345158" y="1113050"/>
        <a:ext cx="3483527" cy="904812"/>
      </dsp:txXfrm>
    </dsp:sp>
    <dsp:sp modelId="{728DDD47-8FB8-462B-9368-AFE8890C6B4E}">
      <dsp:nvSpPr>
        <dsp:cNvPr id="0" name=""/>
        <dsp:cNvSpPr/>
      </dsp:nvSpPr>
      <dsp:spPr>
        <a:xfrm>
          <a:off x="958275" y="1192940"/>
          <a:ext cx="2333204" cy="904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Assumed Domain Expert Role</a:t>
          </a:r>
          <a:endParaRPr lang="nl-BE" sz="1600" kern="1200" dirty="0"/>
        </a:p>
      </dsp:txBody>
      <dsp:txXfrm>
        <a:off x="958275" y="1192940"/>
        <a:ext cx="2333204" cy="904812"/>
      </dsp:txXfrm>
    </dsp:sp>
    <dsp:sp modelId="{78AA0757-398B-4B54-86EC-8E72153B9DD4}">
      <dsp:nvSpPr>
        <dsp:cNvPr id="0" name=""/>
        <dsp:cNvSpPr/>
      </dsp:nvSpPr>
      <dsp:spPr>
        <a:xfrm>
          <a:off x="5172236" y="2866366"/>
          <a:ext cx="123280" cy="123280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2A8D4-DC03-4F1C-9BC7-F63D720027D2}">
      <dsp:nvSpPr>
        <dsp:cNvPr id="0" name=""/>
        <dsp:cNvSpPr/>
      </dsp:nvSpPr>
      <dsp:spPr>
        <a:xfrm>
          <a:off x="2191499" y="2101842"/>
          <a:ext cx="2426028" cy="904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Construct Knowledge Graph Based on the Schema </a:t>
          </a:r>
          <a:endParaRPr lang="nl-BE" sz="1600" kern="1200" dirty="0"/>
        </a:p>
      </dsp:txBody>
      <dsp:txXfrm>
        <a:off x="2191499" y="2101842"/>
        <a:ext cx="2426028" cy="904812"/>
      </dsp:txXfrm>
    </dsp:sp>
    <dsp:sp modelId="{F485C70D-BD87-4317-9D9B-1C31C4749E4B}">
      <dsp:nvSpPr>
        <dsp:cNvPr id="0" name=""/>
        <dsp:cNvSpPr/>
      </dsp:nvSpPr>
      <dsp:spPr>
        <a:xfrm>
          <a:off x="2175307" y="3104917"/>
          <a:ext cx="3110292" cy="904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Store Knowledge Graph in Neo4j Graph Database</a:t>
          </a:r>
          <a:endParaRPr lang="nl-BE" sz="1600" kern="1200" dirty="0"/>
        </a:p>
      </dsp:txBody>
      <dsp:txXfrm>
        <a:off x="2175307" y="3104917"/>
        <a:ext cx="3110292" cy="904812"/>
      </dsp:txXfrm>
    </dsp:sp>
    <dsp:sp modelId="{E4D6129B-0DC7-4270-84A8-427503E86130}">
      <dsp:nvSpPr>
        <dsp:cNvPr id="0" name=""/>
        <dsp:cNvSpPr/>
      </dsp:nvSpPr>
      <dsp:spPr>
        <a:xfrm>
          <a:off x="5563732" y="3399617"/>
          <a:ext cx="123280" cy="123280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82C52-C97E-45F4-B202-91ED63D1A4F9}">
      <dsp:nvSpPr>
        <dsp:cNvPr id="0" name=""/>
        <dsp:cNvSpPr/>
      </dsp:nvSpPr>
      <dsp:spPr>
        <a:xfrm>
          <a:off x="5568769" y="2097757"/>
          <a:ext cx="1803969" cy="904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Expand Knowledge Graph Using FIBO Ontology</a:t>
          </a:r>
          <a:endParaRPr lang="nl-BE" sz="1600" kern="1200" dirty="0"/>
        </a:p>
      </dsp:txBody>
      <dsp:txXfrm>
        <a:off x="5568769" y="2097757"/>
        <a:ext cx="1803969" cy="904812"/>
      </dsp:txXfrm>
    </dsp:sp>
    <dsp:sp modelId="{A8AC98B7-B51F-4361-9CF8-E83039B24D54}">
      <dsp:nvSpPr>
        <dsp:cNvPr id="0" name=""/>
        <dsp:cNvSpPr/>
      </dsp:nvSpPr>
      <dsp:spPr>
        <a:xfrm>
          <a:off x="4754548" y="4750264"/>
          <a:ext cx="3110292" cy="904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Knowledge Graph Construction</a:t>
          </a:r>
          <a:endParaRPr lang="nl-BE" sz="1600" kern="1200" dirty="0"/>
        </a:p>
      </dsp:txBody>
      <dsp:txXfrm>
        <a:off x="4754548" y="4750264"/>
        <a:ext cx="3110292" cy="9048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26806-6ED0-4D76-824C-6A9E4EDEB0D2}">
      <dsp:nvSpPr>
        <dsp:cNvPr id="0" name=""/>
        <dsp:cNvSpPr/>
      </dsp:nvSpPr>
      <dsp:spPr>
        <a:xfrm>
          <a:off x="1048" y="1207163"/>
          <a:ext cx="1389362" cy="1389362"/>
        </a:xfrm>
        <a:prstGeom prst="ellips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 Number of Generic Entities</a:t>
          </a:r>
          <a:endParaRPr lang="nl-BE" sz="1400" kern="1200" dirty="0"/>
        </a:p>
      </dsp:txBody>
      <dsp:txXfrm>
        <a:off x="204515" y="1410630"/>
        <a:ext cx="982428" cy="982428"/>
      </dsp:txXfrm>
    </dsp:sp>
    <dsp:sp modelId="{23238007-6EAB-4C78-9657-B189AFDEFB7A}">
      <dsp:nvSpPr>
        <dsp:cNvPr id="0" name=""/>
        <dsp:cNvSpPr/>
      </dsp:nvSpPr>
      <dsp:spPr>
        <a:xfrm>
          <a:off x="1503227" y="1498929"/>
          <a:ext cx="805830" cy="805830"/>
        </a:xfrm>
        <a:prstGeom prst="mathPlus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000" kern="1200"/>
        </a:p>
      </dsp:txBody>
      <dsp:txXfrm>
        <a:off x="1610040" y="1807078"/>
        <a:ext cx="592204" cy="189532"/>
      </dsp:txXfrm>
    </dsp:sp>
    <dsp:sp modelId="{02C75970-0AC0-4319-83BE-043DE258F267}">
      <dsp:nvSpPr>
        <dsp:cNvPr id="0" name=""/>
        <dsp:cNvSpPr/>
      </dsp:nvSpPr>
      <dsp:spPr>
        <a:xfrm>
          <a:off x="2421874" y="1207163"/>
          <a:ext cx="1389362" cy="1389362"/>
        </a:xfrm>
        <a:prstGeom prst="ellips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Long Tails</a:t>
          </a:r>
          <a:endParaRPr lang="nl-BE" sz="1600" kern="1200" dirty="0"/>
        </a:p>
      </dsp:txBody>
      <dsp:txXfrm>
        <a:off x="2625341" y="1410630"/>
        <a:ext cx="982428" cy="982428"/>
      </dsp:txXfrm>
    </dsp:sp>
    <dsp:sp modelId="{8A174543-BE08-4D87-9BC3-8D93E0813057}">
      <dsp:nvSpPr>
        <dsp:cNvPr id="0" name=""/>
        <dsp:cNvSpPr/>
      </dsp:nvSpPr>
      <dsp:spPr>
        <a:xfrm>
          <a:off x="3924053" y="1498929"/>
          <a:ext cx="805830" cy="805830"/>
        </a:xfrm>
        <a:prstGeom prst="mathEqual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000" kern="1200"/>
        </a:p>
      </dsp:txBody>
      <dsp:txXfrm>
        <a:off x="4030866" y="1664930"/>
        <a:ext cx="592204" cy="473828"/>
      </dsp:txXfrm>
    </dsp:sp>
    <dsp:sp modelId="{AF5BA577-1A4C-4528-B5EE-99632911F329}">
      <dsp:nvSpPr>
        <dsp:cNvPr id="0" name=""/>
        <dsp:cNvSpPr/>
      </dsp:nvSpPr>
      <dsp:spPr>
        <a:xfrm>
          <a:off x="4842699" y="1207163"/>
          <a:ext cx="1389362" cy="1389362"/>
        </a:xfrm>
        <a:prstGeom prst="ellips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Difficult to Analyze Preliminary Graphs</a:t>
          </a:r>
          <a:endParaRPr lang="nl-BE" sz="1300" kern="1200" dirty="0"/>
        </a:p>
      </dsp:txBody>
      <dsp:txXfrm>
        <a:off x="5046166" y="1410630"/>
        <a:ext cx="982428" cy="9824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E16D8E-4532-474D-AAF3-F4127961853F}">
      <dsp:nvSpPr>
        <dsp:cNvPr id="0" name=""/>
        <dsp:cNvSpPr/>
      </dsp:nvSpPr>
      <dsp:spPr>
        <a:xfrm>
          <a:off x="0" y="33249"/>
          <a:ext cx="2872543" cy="43200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Heads</a:t>
          </a:r>
          <a:endParaRPr lang="nl-BE" sz="1600" kern="1200" dirty="0"/>
        </a:p>
      </dsp:txBody>
      <dsp:txXfrm>
        <a:off x="0" y="33249"/>
        <a:ext cx="2872543" cy="432000"/>
      </dsp:txXfrm>
    </dsp:sp>
    <dsp:sp modelId="{1C7735FF-4D33-4ACE-808B-C33DAAE8AF68}">
      <dsp:nvSpPr>
        <dsp:cNvPr id="0" name=""/>
        <dsp:cNvSpPr/>
      </dsp:nvSpPr>
      <dsp:spPr>
        <a:xfrm>
          <a:off x="11822" y="445233"/>
          <a:ext cx="2872543" cy="3520462"/>
        </a:xfrm>
        <a:prstGeom prst="rect">
          <a:avLst/>
        </a:prstGeom>
        <a:solidFill>
          <a:srgbClr val="00B0F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Lemmatization</a:t>
          </a:r>
          <a:endParaRPr lang="nl-B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nl-B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Punctuation Removal</a:t>
          </a:r>
          <a:endParaRPr lang="nl-B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nl-B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Stopwords</a:t>
          </a:r>
          <a:r>
            <a:rPr lang="en-US" sz="2000" kern="1200" dirty="0"/>
            <a:t> Removal</a:t>
          </a:r>
          <a:endParaRPr lang="nl-B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Remove of Long Head Entities</a:t>
          </a:r>
          <a:endParaRPr lang="nl-B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nl-BE" sz="2000" kern="1200" dirty="0"/>
        </a:p>
      </dsp:txBody>
      <dsp:txXfrm>
        <a:off x="11822" y="445233"/>
        <a:ext cx="2872543" cy="3520462"/>
      </dsp:txXfrm>
    </dsp:sp>
    <dsp:sp modelId="{6B6DA3BD-5D35-4874-BA8F-6F9074FDCC03}">
      <dsp:nvSpPr>
        <dsp:cNvPr id="0" name=""/>
        <dsp:cNvSpPr/>
      </dsp:nvSpPr>
      <dsp:spPr>
        <a:xfrm>
          <a:off x="3277645" y="24372"/>
          <a:ext cx="2872543" cy="43200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Relations</a:t>
          </a:r>
          <a:endParaRPr lang="nl-BE" sz="1600" kern="1200" dirty="0"/>
        </a:p>
      </dsp:txBody>
      <dsp:txXfrm>
        <a:off x="3277645" y="24372"/>
        <a:ext cx="2872543" cy="432000"/>
      </dsp:txXfrm>
    </dsp:sp>
    <dsp:sp modelId="{69BC8479-BF78-47A1-AABC-5073366679C6}">
      <dsp:nvSpPr>
        <dsp:cNvPr id="0" name=""/>
        <dsp:cNvSpPr/>
      </dsp:nvSpPr>
      <dsp:spPr>
        <a:xfrm>
          <a:off x="3277645" y="456372"/>
          <a:ext cx="2872543" cy="3520462"/>
        </a:xfrm>
        <a:prstGeom prst="rect">
          <a:avLst/>
        </a:prstGeom>
        <a:solidFill>
          <a:srgbClr val="00B0F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Lemmatization</a:t>
          </a:r>
          <a:endParaRPr lang="nl-B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nl-B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Remove 2</a:t>
          </a:r>
          <a:r>
            <a:rPr lang="en-US" sz="2000" kern="1200" baseline="30000" dirty="0"/>
            <a:t>nd</a:t>
          </a:r>
          <a:r>
            <a:rPr lang="en-US" sz="2000" kern="1200" dirty="0"/>
            <a:t> Token from Each Relation that are </a:t>
          </a:r>
          <a:r>
            <a:rPr lang="en-US" sz="2000" kern="1200" dirty="0" err="1"/>
            <a:t>stopwords</a:t>
          </a:r>
          <a:endParaRPr lang="nl-BE" sz="2000" kern="1200" dirty="0"/>
        </a:p>
      </dsp:txBody>
      <dsp:txXfrm>
        <a:off x="3277645" y="456372"/>
        <a:ext cx="2872543" cy="3520462"/>
      </dsp:txXfrm>
    </dsp:sp>
    <dsp:sp modelId="{B80A3025-9D93-4D9F-94BE-F552B35F9315}">
      <dsp:nvSpPr>
        <dsp:cNvPr id="0" name=""/>
        <dsp:cNvSpPr/>
      </dsp:nvSpPr>
      <dsp:spPr>
        <a:xfrm>
          <a:off x="6555290" y="16043"/>
          <a:ext cx="2872543" cy="43200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Tails</a:t>
          </a:r>
          <a:endParaRPr lang="nl-BE" sz="1600" kern="1200" dirty="0"/>
        </a:p>
      </dsp:txBody>
      <dsp:txXfrm>
        <a:off x="6555290" y="16043"/>
        <a:ext cx="2872543" cy="432000"/>
      </dsp:txXfrm>
    </dsp:sp>
    <dsp:sp modelId="{729151D7-E049-4965-A726-3084C51AE0BE}">
      <dsp:nvSpPr>
        <dsp:cNvPr id="0" name=""/>
        <dsp:cNvSpPr/>
      </dsp:nvSpPr>
      <dsp:spPr>
        <a:xfrm>
          <a:off x="6555290" y="456228"/>
          <a:ext cx="2872543" cy="3520462"/>
        </a:xfrm>
        <a:prstGeom prst="rect">
          <a:avLst/>
        </a:prstGeom>
        <a:solidFill>
          <a:srgbClr val="00B0F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Extract Noun Chunks of Each Tail </a:t>
          </a:r>
          <a:endParaRPr lang="nl-BE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nl-BE" sz="14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Clean</a:t>
          </a:r>
          <a:r>
            <a:rPr lang="en-US" sz="1400" kern="1200" dirty="0"/>
            <a:t> </a:t>
          </a:r>
          <a:r>
            <a:rPr lang="en-US" sz="1800" kern="1200" dirty="0"/>
            <a:t>the Noun Chunks from </a:t>
          </a:r>
          <a:r>
            <a:rPr lang="en-US" sz="1800" kern="1200" dirty="0" err="1"/>
            <a:t>Stopwords</a:t>
          </a:r>
          <a:r>
            <a:rPr lang="en-US" sz="1800" kern="1200" dirty="0"/>
            <a:t> and Punctuation</a:t>
          </a:r>
          <a:endParaRPr lang="nl-BE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nl-BE" sz="14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Extract Top Noun Chunk Using the TF-IDF Algorithm</a:t>
          </a:r>
          <a:endParaRPr lang="nl-B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nl-BE" sz="18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nl-BE" sz="15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nl-BE" sz="1800" kern="1200" dirty="0"/>
        </a:p>
      </dsp:txBody>
      <dsp:txXfrm>
        <a:off x="6555290" y="456228"/>
        <a:ext cx="2872543" cy="35204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D00DC-41EE-4196-B025-632D7B37DD11}">
      <dsp:nvSpPr>
        <dsp:cNvPr id="0" name=""/>
        <dsp:cNvSpPr/>
      </dsp:nvSpPr>
      <dsp:spPr>
        <a:xfrm>
          <a:off x="6388" y="3927"/>
          <a:ext cx="3063757" cy="518400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Version A Whole Tail</a:t>
          </a:r>
          <a:endParaRPr lang="nl-BE" sz="1800" kern="1200" dirty="0"/>
        </a:p>
      </dsp:txBody>
      <dsp:txXfrm>
        <a:off x="6388" y="3927"/>
        <a:ext cx="3063757" cy="518400"/>
      </dsp:txXfrm>
    </dsp:sp>
    <dsp:sp modelId="{999C2016-BA38-4FBA-9639-C066A260A214}">
      <dsp:nvSpPr>
        <dsp:cNvPr id="0" name=""/>
        <dsp:cNvSpPr/>
      </dsp:nvSpPr>
      <dsp:spPr>
        <a:xfrm>
          <a:off x="3007" y="522327"/>
          <a:ext cx="3070520" cy="2109256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Higher Contextual Information per Triplet </a:t>
          </a:r>
          <a:r>
            <a:rPr lang="en-US" sz="1800" kern="1200" dirty="0">
              <a:solidFill>
                <a:srgbClr val="00B050"/>
              </a:solidFill>
            </a:rPr>
            <a:t>(+)</a:t>
          </a:r>
          <a:endParaRPr lang="nl-BE" sz="1800" kern="1200" dirty="0">
            <a:solidFill>
              <a:srgbClr val="00B050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Limited Space for Processing </a:t>
          </a:r>
          <a:r>
            <a:rPr lang="en-US" sz="1800" kern="1200" dirty="0">
              <a:solidFill>
                <a:srgbClr val="FF0000"/>
              </a:solidFill>
            </a:rPr>
            <a:t>(-)</a:t>
          </a:r>
          <a:endParaRPr lang="nl-BE" sz="1800" kern="1200" dirty="0">
            <a:solidFill>
              <a:srgbClr val="FF0000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</a:rPr>
            <a:t>Smaller in Size </a:t>
          </a:r>
          <a:r>
            <a:rPr lang="en-US" sz="1800" kern="1200" dirty="0">
              <a:solidFill>
                <a:srgbClr val="00B050"/>
              </a:solidFill>
            </a:rPr>
            <a:t>(+)</a:t>
          </a:r>
          <a:r>
            <a:rPr lang="en-US" sz="1800" kern="1200" dirty="0">
              <a:solidFill>
                <a:schemeClr val="tx1"/>
              </a:solidFill>
            </a:rPr>
            <a:t> </a:t>
          </a:r>
          <a:endParaRPr lang="nl-BE" sz="1800" kern="1200" dirty="0">
            <a:solidFill>
              <a:schemeClr val="tx1"/>
            </a:solidFill>
          </a:endParaRPr>
        </a:p>
      </dsp:txBody>
      <dsp:txXfrm>
        <a:off x="3007" y="522327"/>
        <a:ext cx="3070520" cy="2109256"/>
      </dsp:txXfrm>
    </dsp:sp>
    <dsp:sp modelId="{AE48C352-1ED9-44E2-B3FA-2EA3C7157BB2}">
      <dsp:nvSpPr>
        <dsp:cNvPr id="0" name=""/>
        <dsp:cNvSpPr/>
      </dsp:nvSpPr>
      <dsp:spPr>
        <a:xfrm>
          <a:off x="3478136" y="3927"/>
          <a:ext cx="2890065" cy="518400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Version B Expanded Tail</a:t>
          </a:r>
          <a:endParaRPr lang="nl-BE" sz="1800" kern="1200" dirty="0"/>
        </a:p>
      </dsp:txBody>
      <dsp:txXfrm>
        <a:off x="3478136" y="3927"/>
        <a:ext cx="2890065" cy="518400"/>
      </dsp:txXfrm>
    </dsp:sp>
    <dsp:sp modelId="{3835336B-C3D9-44EB-BCEF-EF303C83C388}">
      <dsp:nvSpPr>
        <dsp:cNvPr id="0" name=""/>
        <dsp:cNvSpPr/>
      </dsp:nvSpPr>
      <dsp:spPr>
        <a:xfrm>
          <a:off x="3478136" y="522327"/>
          <a:ext cx="2890065" cy="2109256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Lower  Contextual Information </a:t>
          </a:r>
          <a:r>
            <a:rPr lang="en-US" sz="1800" kern="1200" dirty="0">
              <a:solidFill>
                <a:srgbClr val="FF0000"/>
              </a:solidFill>
            </a:rPr>
            <a:t>(-)</a:t>
          </a:r>
          <a:endParaRPr lang="nl-B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Higher Potential for Further Preprocessing (Graph Algorithms Applications) </a:t>
          </a:r>
          <a:r>
            <a:rPr lang="en-US" sz="1800" kern="1200" dirty="0">
              <a:solidFill>
                <a:srgbClr val="00B050"/>
              </a:solidFill>
            </a:rPr>
            <a:t>(+)</a:t>
          </a:r>
          <a:endParaRPr lang="nl-B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nl-BE" sz="1800" kern="1200" dirty="0"/>
        </a:p>
      </dsp:txBody>
      <dsp:txXfrm>
        <a:off x="3478136" y="522327"/>
        <a:ext cx="2890065" cy="21092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3F830-93FA-4F81-8E08-0DFF0DBA653B}">
      <dsp:nvSpPr>
        <dsp:cNvPr id="0" name=""/>
        <dsp:cNvSpPr/>
      </dsp:nvSpPr>
      <dsp:spPr>
        <a:xfrm>
          <a:off x="1705784" y="159322"/>
          <a:ext cx="3608350" cy="1253132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6E772-F671-4B33-A00D-6B3A069D7BE5}">
      <dsp:nvSpPr>
        <dsp:cNvPr id="0" name=""/>
        <dsp:cNvSpPr/>
      </dsp:nvSpPr>
      <dsp:spPr>
        <a:xfrm>
          <a:off x="3139278" y="3250312"/>
          <a:ext cx="699292" cy="447547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5B9F1A-9A6E-4228-A959-D522960C5C7E}">
      <dsp:nvSpPr>
        <dsp:cNvPr id="0" name=""/>
        <dsp:cNvSpPr/>
      </dsp:nvSpPr>
      <dsp:spPr>
        <a:xfrm>
          <a:off x="1810621" y="3608350"/>
          <a:ext cx="3356605" cy="839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Ontology-Based Schema</a:t>
          </a:r>
          <a:endParaRPr lang="nl-BE" sz="2100" kern="1200" dirty="0"/>
        </a:p>
      </dsp:txBody>
      <dsp:txXfrm>
        <a:off x="1810621" y="3608350"/>
        <a:ext cx="3356605" cy="839151"/>
      </dsp:txXfrm>
    </dsp:sp>
    <dsp:sp modelId="{9D601B4B-B349-486C-95B6-8C8AF95048F6}">
      <dsp:nvSpPr>
        <dsp:cNvPr id="0" name=""/>
        <dsp:cNvSpPr/>
      </dsp:nvSpPr>
      <dsp:spPr>
        <a:xfrm>
          <a:off x="2991028" y="1531730"/>
          <a:ext cx="1258727" cy="12587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Assignment of Entities to Classes</a:t>
          </a:r>
          <a:endParaRPr lang="nl-BE" sz="1200" kern="1200" dirty="0"/>
        </a:p>
      </dsp:txBody>
      <dsp:txXfrm>
        <a:off x="3175364" y="1716066"/>
        <a:ext cx="890055" cy="890055"/>
      </dsp:txXfrm>
    </dsp:sp>
    <dsp:sp modelId="{92297A43-9345-4B54-A12B-B4AE28731E6D}">
      <dsp:nvSpPr>
        <dsp:cNvPr id="0" name=""/>
        <dsp:cNvSpPr/>
      </dsp:nvSpPr>
      <dsp:spPr>
        <a:xfrm>
          <a:off x="2090338" y="587405"/>
          <a:ext cx="1258727" cy="12587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Manual Inspection of Each Triplet</a:t>
          </a:r>
          <a:endParaRPr lang="nl-BE" sz="1200" kern="1200" dirty="0"/>
        </a:p>
      </dsp:txBody>
      <dsp:txXfrm>
        <a:off x="2274674" y="771741"/>
        <a:ext cx="890055" cy="890055"/>
      </dsp:txXfrm>
    </dsp:sp>
    <dsp:sp modelId="{FB930E0A-BB96-4B63-B365-60C4C0A81B74}">
      <dsp:nvSpPr>
        <dsp:cNvPr id="0" name=""/>
        <dsp:cNvSpPr/>
      </dsp:nvSpPr>
      <dsp:spPr>
        <a:xfrm>
          <a:off x="3377037" y="283073"/>
          <a:ext cx="1258727" cy="12587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Cleaning of Entities</a:t>
          </a:r>
          <a:endParaRPr lang="nl-BE" sz="1200" kern="1200" dirty="0"/>
        </a:p>
      </dsp:txBody>
      <dsp:txXfrm>
        <a:off x="3561373" y="467409"/>
        <a:ext cx="890055" cy="890055"/>
      </dsp:txXfrm>
    </dsp:sp>
    <dsp:sp modelId="{2E54F328-8A27-4B6E-8FAF-617F4C0F4F54}">
      <dsp:nvSpPr>
        <dsp:cNvPr id="0" name=""/>
        <dsp:cNvSpPr/>
      </dsp:nvSpPr>
      <dsp:spPr>
        <a:xfrm>
          <a:off x="1530904" y="27971"/>
          <a:ext cx="3916039" cy="313283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C3422F-C86D-4656-860B-7059F4C18AE4}">
      <dsp:nvSpPr>
        <dsp:cNvPr id="0" name=""/>
        <dsp:cNvSpPr/>
      </dsp:nvSpPr>
      <dsp:spPr>
        <a:xfrm rot="5400000">
          <a:off x="6610011" y="-2660385"/>
          <a:ext cx="1147599" cy="6761233"/>
        </a:xfrm>
        <a:prstGeom prst="round2SameRect">
          <a:avLst/>
        </a:prstGeom>
        <a:solidFill>
          <a:srgbClr val="92D05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REBEL Manages To Efficiently, Produce A Similar Knowledge Graph To </a:t>
          </a:r>
          <a:r>
            <a:rPr lang="en-US" sz="1600" kern="1200" dirty="0" err="1"/>
            <a:t>ClausIE</a:t>
          </a:r>
          <a:r>
            <a:rPr lang="en-US" sz="1600" kern="1200" dirty="0"/>
            <a:t> </a:t>
          </a:r>
          <a:endParaRPr lang="nl-B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Still Human Intervention Is Required </a:t>
          </a:r>
          <a:endParaRPr lang="nl-BE" sz="1600" kern="1200" dirty="0"/>
        </a:p>
      </dsp:txBody>
      <dsp:txXfrm rot="-5400000">
        <a:off x="3803195" y="202452"/>
        <a:ext cx="6705212" cy="1035557"/>
      </dsp:txXfrm>
    </dsp:sp>
    <dsp:sp modelId="{E434E508-54A8-41CA-B31C-CF0A111BCD51}">
      <dsp:nvSpPr>
        <dsp:cNvPr id="0" name=""/>
        <dsp:cNvSpPr/>
      </dsp:nvSpPr>
      <dsp:spPr>
        <a:xfrm>
          <a:off x="0" y="2982"/>
          <a:ext cx="3803194" cy="1434498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Open IE </a:t>
          </a:r>
        </a:p>
      </dsp:txBody>
      <dsp:txXfrm>
        <a:off x="70026" y="73008"/>
        <a:ext cx="3663142" cy="1294446"/>
      </dsp:txXfrm>
    </dsp:sp>
    <dsp:sp modelId="{C3C8891C-416D-47F9-9DBC-3E3023D949A7}">
      <dsp:nvSpPr>
        <dsp:cNvPr id="0" name=""/>
        <dsp:cNvSpPr/>
      </dsp:nvSpPr>
      <dsp:spPr>
        <a:xfrm rot="5400000">
          <a:off x="6610011" y="-1154161"/>
          <a:ext cx="1147599" cy="6761233"/>
        </a:xfrm>
        <a:prstGeom prst="round2SameRect">
          <a:avLst/>
        </a:prstGeom>
        <a:solidFill>
          <a:srgbClr val="92D05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Open IE Methods Are Difficult To Evaluate</a:t>
          </a:r>
          <a:endParaRPr lang="nl-B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Evaluation Is Based On Answering Use Case Questions Through Knowledge Graph Queries</a:t>
          </a:r>
          <a:endParaRPr lang="nl-BE" sz="1600" kern="1200" dirty="0"/>
        </a:p>
      </dsp:txBody>
      <dsp:txXfrm rot="-5400000">
        <a:off x="3803195" y="1708676"/>
        <a:ext cx="6705212" cy="1035557"/>
      </dsp:txXfrm>
    </dsp:sp>
    <dsp:sp modelId="{7370EB2D-47A1-4399-9EF1-016F9FD03813}">
      <dsp:nvSpPr>
        <dsp:cNvPr id="0" name=""/>
        <dsp:cNvSpPr/>
      </dsp:nvSpPr>
      <dsp:spPr>
        <a:xfrm>
          <a:off x="0" y="1545068"/>
          <a:ext cx="3803194" cy="1434498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Evaluation</a:t>
          </a:r>
          <a:endParaRPr lang="nl-BE" sz="3800" kern="1200" dirty="0"/>
        </a:p>
      </dsp:txBody>
      <dsp:txXfrm>
        <a:off x="70026" y="1615094"/>
        <a:ext cx="3663142" cy="1294446"/>
      </dsp:txXfrm>
    </dsp:sp>
    <dsp:sp modelId="{EB82BFAB-21EA-476B-9F41-1CFC6ABF87E9}">
      <dsp:nvSpPr>
        <dsp:cNvPr id="0" name=""/>
        <dsp:cNvSpPr/>
      </dsp:nvSpPr>
      <dsp:spPr>
        <a:xfrm rot="5400000">
          <a:off x="6610011" y="352062"/>
          <a:ext cx="1147599" cy="6761233"/>
        </a:xfrm>
        <a:prstGeom prst="round2SameRect">
          <a:avLst/>
        </a:prstGeom>
        <a:solidFill>
          <a:srgbClr val="92D05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The Role Of The Domain Expert Was Assumed By The Student </a:t>
          </a:r>
          <a:endParaRPr lang="nl-B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Preliminary Graphs Are Intended To Be Analyzed By A Domain Expert</a:t>
          </a:r>
          <a:endParaRPr lang="nl-B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Human Intervention Is Required To Extract The Schema</a:t>
          </a:r>
          <a:endParaRPr lang="nl-BE" sz="1600" kern="1200" dirty="0"/>
        </a:p>
      </dsp:txBody>
      <dsp:txXfrm rot="-5400000">
        <a:off x="3803195" y="3214900"/>
        <a:ext cx="6705212" cy="1035557"/>
      </dsp:txXfrm>
    </dsp:sp>
    <dsp:sp modelId="{E26CEFFC-8F36-437B-B936-A7B4D2583B28}">
      <dsp:nvSpPr>
        <dsp:cNvPr id="0" name=""/>
        <dsp:cNvSpPr/>
      </dsp:nvSpPr>
      <dsp:spPr>
        <a:xfrm>
          <a:off x="0" y="3015429"/>
          <a:ext cx="3803194" cy="1434498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Need of Domain Expert</a:t>
          </a:r>
          <a:endParaRPr lang="nl-BE" sz="3800" kern="1200" dirty="0"/>
        </a:p>
      </dsp:txBody>
      <dsp:txXfrm>
        <a:off x="70026" y="3085455"/>
        <a:ext cx="3663142" cy="1294446"/>
      </dsp:txXfrm>
    </dsp:sp>
    <dsp:sp modelId="{DEF26D1E-C7AC-4BFE-9FD9-BDB537FEF969}">
      <dsp:nvSpPr>
        <dsp:cNvPr id="0" name=""/>
        <dsp:cNvSpPr/>
      </dsp:nvSpPr>
      <dsp:spPr>
        <a:xfrm rot="5400000">
          <a:off x="6610011" y="1858286"/>
          <a:ext cx="1147599" cy="6761233"/>
        </a:xfrm>
        <a:prstGeom prst="round2SameRect">
          <a:avLst/>
        </a:prstGeom>
        <a:solidFill>
          <a:srgbClr val="92D05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Train A ML Model On A Financial Regulations Entity-relation Dataset – Evaluate On Test Set</a:t>
          </a:r>
          <a:endParaRPr lang="nl-B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Fine-tune A Pretrained Method – e.g. </a:t>
          </a:r>
          <a:r>
            <a:rPr lang="en-US" sz="1600" kern="1200" dirty="0" err="1"/>
            <a:t>Relik</a:t>
          </a:r>
          <a:r>
            <a:rPr lang="en-US" sz="1600" kern="1200" dirty="0"/>
            <a:t>, Rebel</a:t>
          </a:r>
          <a:endParaRPr lang="nl-BE" sz="1600" kern="1200" dirty="0"/>
        </a:p>
      </dsp:txBody>
      <dsp:txXfrm rot="-5400000">
        <a:off x="3803195" y="4721124"/>
        <a:ext cx="6705212" cy="1035557"/>
      </dsp:txXfrm>
    </dsp:sp>
    <dsp:sp modelId="{DCBD1C56-7167-4CC6-8318-CB0321898B59}">
      <dsp:nvSpPr>
        <dsp:cNvPr id="0" name=""/>
        <dsp:cNvSpPr/>
      </dsp:nvSpPr>
      <dsp:spPr>
        <a:xfrm>
          <a:off x="0" y="4521653"/>
          <a:ext cx="3803194" cy="1434498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Ideal Alternatives</a:t>
          </a:r>
          <a:endParaRPr lang="nl-BE" sz="3800" kern="1200" dirty="0"/>
        </a:p>
      </dsp:txBody>
      <dsp:txXfrm>
        <a:off x="70026" y="4591679"/>
        <a:ext cx="3663142" cy="1294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D154B-65E8-43A6-82F9-63C1F7C6D0F5}" type="datetimeFigureOut">
              <a:rPr lang="nl-BE" smtClean="0"/>
              <a:t>23/01/2025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1CF1A-B311-475A-9F59-BA5ACB6876A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5244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67DD0-22B8-43D9-9EB0-C2569A06342F}" type="datetimeFigureOut">
              <a:rPr lang="nl-BE" smtClean="0"/>
              <a:t>23/01/2025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DED25FB-DA6E-4061-B65B-C6EFB88902D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7526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67DD0-22B8-43D9-9EB0-C2569A06342F}" type="datetimeFigureOut">
              <a:rPr lang="nl-BE" smtClean="0"/>
              <a:t>23/01/2025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25FB-DA6E-4061-B65B-C6EFB88902D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8605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67DD0-22B8-43D9-9EB0-C2569A06342F}" type="datetimeFigureOut">
              <a:rPr lang="nl-BE" smtClean="0"/>
              <a:t>23/01/2025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25FB-DA6E-4061-B65B-C6EFB88902D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794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67DD0-22B8-43D9-9EB0-C2569A06342F}" type="datetimeFigureOut">
              <a:rPr lang="nl-BE" smtClean="0"/>
              <a:t>23/01/2025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25FB-DA6E-4061-B65B-C6EFB88902D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4730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FA67DD0-22B8-43D9-9EB0-C2569A06342F}" type="datetimeFigureOut">
              <a:rPr lang="nl-BE" smtClean="0"/>
              <a:t>23/01/2025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DED25FB-DA6E-4061-B65B-C6EFB88902D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3560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67DD0-22B8-43D9-9EB0-C2569A06342F}" type="datetimeFigureOut">
              <a:rPr lang="nl-BE" smtClean="0"/>
              <a:t>23/01/2025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25FB-DA6E-4061-B65B-C6EFB88902D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452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67DD0-22B8-43D9-9EB0-C2569A06342F}" type="datetimeFigureOut">
              <a:rPr lang="nl-BE" smtClean="0"/>
              <a:t>23/01/2025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25FB-DA6E-4061-B65B-C6EFB88902D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4756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67DD0-22B8-43D9-9EB0-C2569A06342F}" type="datetimeFigureOut">
              <a:rPr lang="nl-BE" smtClean="0"/>
              <a:t>23/01/2025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25FB-DA6E-4061-B65B-C6EFB88902D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14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67DD0-22B8-43D9-9EB0-C2569A06342F}" type="datetimeFigureOut">
              <a:rPr lang="nl-BE" smtClean="0"/>
              <a:t>23/01/2025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25FB-DA6E-4061-B65B-C6EFB88902D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8489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67DD0-22B8-43D9-9EB0-C2569A06342F}" type="datetimeFigureOut">
              <a:rPr lang="nl-BE" smtClean="0"/>
              <a:t>23/01/2025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25FB-DA6E-4061-B65B-C6EFB88902D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0566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67DD0-22B8-43D9-9EB0-C2569A06342F}" type="datetimeFigureOut">
              <a:rPr lang="nl-BE" smtClean="0"/>
              <a:t>23/01/2025</a:t>
            </a:fld>
            <a:endParaRPr lang="nl-BE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D25FB-DA6E-4061-B65B-C6EFB88902D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91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FA67DD0-22B8-43D9-9EB0-C2569A06342F}" type="datetimeFigureOut">
              <a:rPr lang="nl-BE" smtClean="0"/>
              <a:t>23/01/2025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nl-BE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DED25FB-DA6E-4061-B65B-C6EFB88902D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634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web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web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web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eobility.net/en/wiki/Creative_Commons_License_BY-SA_4.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eb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4067-FD8C-4283-9206-CA7F18A1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59" y="378099"/>
            <a:ext cx="10764086" cy="1609344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b="1" cap="none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Knowledge Graph Construction of the Financial Regulations of the European Union</a:t>
            </a:r>
            <a:endParaRPr lang="nl-BE" b="1" cap="none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6626B3-5C47-43E1-BA60-4AB45CE6CA59}"/>
              </a:ext>
            </a:extLst>
          </p:cNvPr>
          <p:cNvSpPr/>
          <p:nvPr/>
        </p:nvSpPr>
        <p:spPr>
          <a:xfrm>
            <a:off x="190959" y="4127751"/>
            <a:ext cx="563790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000" i="1" u="sng" dirty="0"/>
              <a:t>Supervisor</a:t>
            </a:r>
          </a:p>
          <a:p>
            <a:endParaRPr lang="nl-BE" sz="2000" i="1" dirty="0"/>
          </a:p>
          <a:p>
            <a:r>
              <a:rPr lang="nl-BE" sz="2000" i="1" dirty="0"/>
              <a:t>Prof. dr. Jan De Spiegeleer</a:t>
            </a:r>
          </a:p>
          <a:p>
            <a:endParaRPr lang="en-US" sz="2000" i="1" dirty="0"/>
          </a:p>
          <a:p>
            <a:r>
              <a:rPr lang="en-US" sz="2000" i="1" u="sng" dirty="0"/>
              <a:t>Students</a:t>
            </a:r>
            <a:endParaRPr lang="nl-BE" sz="2000" i="1" u="sng" dirty="0"/>
          </a:p>
          <a:p>
            <a:endParaRPr lang="en-US" sz="2000" i="1" u="sng" dirty="0"/>
          </a:p>
          <a:p>
            <a:r>
              <a:rPr lang="en-US" sz="2000" i="1" dirty="0"/>
              <a:t>I</a:t>
            </a:r>
            <a:r>
              <a:rPr lang="nl-BE" sz="2000" i="1" dirty="0" err="1"/>
              <a:t>oannis</a:t>
            </a:r>
            <a:r>
              <a:rPr lang="nl-BE" sz="2000" i="1" dirty="0"/>
              <a:t> </a:t>
            </a:r>
            <a:r>
              <a:rPr lang="nl-BE" sz="2000" i="1" dirty="0" err="1"/>
              <a:t>Dikaioulias</a:t>
            </a:r>
            <a:endParaRPr lang="nl-BE" sz="2000" i="1" dirty="0"/>
          </a:p>
          <a:p>
            <a:r>
              <a:rPr lang="en-US" sz="2000" i="1" dirty="0"/>
              <a:t>K</a:t>
            </a:r>
            <a:r>
              <a:rPr lang="nl-BE" sz="2000" i="1" dirty="0" err="1"/>
              <a:t>onstantinos</a:t>
            </a:r>
            <a:r>
              <a:rPr lang="nl-BE" sz="2000" i="1" dirty="0"/>
              <a:t> </a:t>
            </a:r>
            <a:r>
              <a:rPr lang="nl-BE" sz="2000" i="1" dirty="0" err="1"/>
              <a:t>Panagiotis</a:t>
            </a:r>
            <a:r>
              <a:rPr lang="nl-BE" sz="2000" i="1" dirty="0"/>
              <a:t> </a:t>
            </a:r>
            <a:r>
              <a:rPr lang="nl-BE" sz="2000" i="1" dirty="0" err="1"/>
              <a:t>Apostolou</a:t>
            </a:r>
            <a:endParaRPr lang="nl-BE" sz="20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DD0696-64DD-412C-A59C-67CB9EAA4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060" y="1994819"/>
            <a:ext cx="5637908" cy="46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93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EA66BE-8190-4A8B-8A61-5EDDC9624188}"/>
              </a:ext>
            </a:extLst>
          </p:cNvPr>
          <p:cNvSpPr txBox="1"/>
          <p:nvPr/>
        </p:nvSpPr>
        <p:spPr>
          <a:xfrm>
            <a:off x="0" y="97654"/>
            <a:ext cx="6512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Financial Regulations of the EU</a:t>
            </a:r>
            <a:endParaRPr lang="nl-BE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62E9B-F743-49FA-88D5-DAE5B0F40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186" y="0"/>
            <a:ext cx="5501814" cy="3284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9357B9-B495-4685-977C-19FDE835D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186" y="3227020"/>
            <a:ext cx="5501814" cy="3452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560F70-3A01-4CCA-8273-F01450405D6E}"/>
              </a:ext>
            </a:extLst>
          </p:cNvPr>
          <p:cNvSpPr txBox="1"/>
          <p:nvPr/>
        </p:nvSpPr>
        <p:spPr>
          <a:xfrm>
            <a:off x="1630223" y="692485"/>
            <a:ext cx="3607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Information Extraction (IE) from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Unstructured Text</a:t>
            </a:r>
            <a:endParaRPr lang="nl-BE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24907-EFAC-421A-BE30-E714FF488EB6}"/>
              </a:ext>
            </a:extLst>
          </p:cNvPr>
          <p:cNvSpPr txBox="1"/>
          <p:nvPr/>
        </p:nvSpPr>
        <p:spPr>
          <a:xfrm>
            <a:off x="930123" y="1488481"/>
            <a:ext cx="482026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</a:t>
            </a:r>
          </a:p>
          <a:p>
            <a:endParaRPr lang="en-US" dirty="0"/>
          </a:p>
          <a:p>
            <a:pPr algn="ctr"/>
            <a:r>
              <a:rPr lang="en-US" dirty="0"/>
              <a:t> Extract Information from Text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Triplets</a:t>
            </a:r>
            <a:r>
              <a:rPr lang="en-US" dirty="0"/>
              <a:t>) and convey that information through a knowledge graph, stored in a Graph Database (</a:t>
            </a:r>
            <a:r>
              <a:rPr lang="en-US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Neo4j</a:t>
            </a:r>
            <a:r>
              <a:rPr lang="en-US" dirty="0"/>
              <a:t>)</a:t>
            </a:r>
            <a:endParaRPr lang="nl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19F32-6F8C-4E94-905A-2974352461F9}"/>
              </a:ext>
            </a:extLst>
          </p:cNvPr>
          <p:cNvSpPr txBox="1"/>
          <p:nvPr/>
        </p:nvSpPr>
        <p:spPr>
          <a:xfrm>
            <a:off x="930123" y="3429000"/>
            <a:ext cx="48202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PROBLEMS</a:t>
            </a:r>
            <a:r>
              <a:rPr lang="en-US" dirty="0"/>
              <a:t>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Absence of a </a:t>
            </a:r>
            <a:r>
              <a:rPr lang="en-US" dirty="0">
                <a:highlight>
                  <a:srgbClr val="FFFF00"/>
                </a:highlight>
              </a:rPr>
              <a:t>Financial Regulations Domain Ontology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Absence of Labeled Financial Regulations </a:t>
            </a:r>
            <a:r>
              <a:rPr lang="en-US" dirty="0">
                <a:highlight>
                  <a:srgbClr val="FFFF00"/>
                </a:highlight>
              </a:rPr>
              <a:t>Domain Entity-Relation Dataset 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Absence of </a:t>
            </a:r>
            <a:r>
              <a:rPr lang="en-US" dirty="0">
                <a:highlight>
                  <a:srgbClr val="FFFF00"/>
                </a:highlight>
              </a:rPr>
              <a:t>use cases </a:t>
            </a:r>
            <a:r>
              <a:rPr lang="en-US" dirty="0"/>
              <a:t>to stand as basis of the Knowledge Graph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28721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C01154F-5DFA-40A9-AEA1-42FD7418BE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6502335"/>
              </p:ext>
            </p:extLst>
          </p:nvPr>
        </p:nvGraphicFramePr>
        <p:xfrm>
          <a:off x="2007393" y="-53269"/>
          <a:ext cx="7873170" cy="3482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Arrow: Down 11">
            <a:extLst>
              <a:ext uri="{FF2B5EF4-FFF2-40B4-BE49-F238E27FC236}">
                <a16:creationId xmlns:a16="http://schemas.microsoft.com/office/drawing/2014/main" id="{8A9BCAAC-D493-4868-8C3F-AE6DE472E418}"/>
              </a:ext>
            </a:extLst>
          </p:cNvPr>
          <p:cNvSpPr/>
          <p:nvPr/>
        </p:nvSpPr>
        <p:spPr>
          <a:xfrm>
            <a:off x="2772916" y="3266800"/>
            <a:ext cx="484632" cy="97840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E806C95-99D0-4280-AB6E-9305783D7605}"/>
              </a:ext>
            </a:extLst>
          </p:cNvPr>
          <p:cNvSpPr/>
          <p:nvPr/>
        </p:nvSpPr>
        <p:spPr>
          <a:xfrm>
            <a:off x="5701662" y="3306176"/>
            <a:ext cx="484632" cy="97840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F80156B-BCAC-4142-A364-B0878BF805E9}"/>
              </a:ext>
            </a:extLst>
          </p:cNvPr>
          <p:cNvSpPr/>
          <p:nvPr/>
        </p:nvSpPr>
        <p:spPr>
          <a:xfrm>
            <a:off x="8575424" y="3266800"/>
            <a:ext cx="484632" cy="97840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664C55-743D-419A-B11F-33DF440858B6}"/>
              </a:ext>
            </a:extLst>
          </p:cNvPr>
          <p:cNvSpPr/>
          <p:nvPr/>
        </p:nvSpPr>
        <p:spPr>
          <a:xfrm>
            <a:off x="1911856" y="4400748"/>
            <a:ext cx="2206752" cy="119404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Preliminary Graphs </a:t>
            </a:r>
            <a:endParaRPr lang="nl-B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4D590B-39A5-4FF7-AEA2-33CC5C97E4BC}"/>
              </a:ext>
            </a:extLst>
          </p:cNvPr>
          <p:cNvSpPr/>
          <p:nvPr/>
        </p:nvSpPr>
        <p:spPr>
          <a:xfrm>
            <a:off x="4868487" y="4400748"/>
            <a:ext cx="2306062" cy="131389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openIE</a:t>
            </a:r>
            <a:r>
              <a:rPr lang="en-US" dirty="0"/>
              <a:t> Methods Utilized for Triplet Extraction</a:t>
            </a:r>
            <a:endParaRPr lang="nl-B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1AF64C-EB1C-4172-8F87-DA5910B692FF}"/>
              </a:ext>
            </a:extLst>
          </p:cNvPr>
          <p:cNvSpPr/>
          <p:nvPr/>
        </p:nvSpPr>
        <p:spPr>
          <a:xfrm>
            <a:off x="7662259" y="4400747"/>
            <a:ext cx="2551674" cy="131389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 Construction of Ontology-Based Schema</a:t>
            </a:r>
            <a:endParaRPr lang="nl-BE" dirty="0"/>
          </a:p>
        </p:txBody>
      </p:sp>
      <p:sp>
        <p:nvSpPr>
          <p:cNvPr id="19" name="Arrow: Curved Up 18">
            <a:extLst>
              <a:ext uri="{FF2B5EF4-FFF2-40B4-BE49-F238E27FC236}">
                <a16:creationId xmlns:a16="http://schemas.microsoft.com/office/drawing/2014/main" id="{8E6F86FD-674E-4E4F-8F74-FE1FFA42833D}"/>
              </a:ext>
            </a:extLst>
          </p:cNvPr>
          <p:cNvSpPr/>
          <p:nvPr/>
        </p:nvSpPr>
        <p:spPr>
          <a:xfrm>
            <a:off x="3579921" y="5830806"/>
            <a:ext cx="5173666" cy="731520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643BD3C5-90D2-4628-8E07-9B103B332A28}"/>
              </a:ext>
            </a:extLst>
          </p:cNvPr>
          <p:cNvSpPr/>
          <p:nvPr/>
        </p:nvSpPr>
        <p:spPr>
          <a:xfrm>
            <a:off x="1281534" y="387838"/>
            <a:ext cx="550416" cy="26000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6E438075-91BF-46F5-AB92-A24FFD29227F}"/>
              </a:ext>
            </a:extLst>
          </p:cNvPr>
          <p:cNvSpPr/>
          <p:nvPr/>
        </p:nvSpPr>
        <p:spPr>
          <a:xfrm>
            <a:off x="1281534" y="4245208"/>
            <a:ext cx="538650" cy="1430059"/>
          </a:xfrm>
          <a:prstGeom prst="leftBrace">
            <a:avLst>
              <a:gd name="adj1" fmla="val 672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C3AA9E-A38B-4F68-8C28-8B94319A401E}"/>
              </a:ext>
            </a:extLst>
          </p:cNvPr>
          <p:cNvSpPr txBox="1"/>
          <p:nvPr/>
        </p:nvSpPr>
        <p:spPr>
          <a:xfrm>
            <a:off x="37965" y="1503198"/>
            <a:ext cx="138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Problems</a:t>
            </a:r>
            <a:endParaRPr lang="nl-BE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1DAE3B-816D-4E0A-A062-1029B3EC8305}"/>
              </a:ext>
            </a:extLst>
          </p:cNvPr>
          <p:cNvSpPr txBox="1"/>
          <p:nvPr/>
        </p:nvSpPr>
        <p:spPr>
          <a:xfrm>
            <a:off x="35931" y="4775571"/>
            <a:ext cx="121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Solutions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1514886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AE76073-C4C9-4F78-B702-89CA2F8700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4496858"/>
              </p:ext>
            </p:extLst>
          </p:nvPr>
        </p:nvGraphicFramePr>
        <p:xfrm>
          <a:off x="3817398" y="702802"/>
          <a:ext cx="8907262" cy="5655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86934A4-406E-47AF-9FC3-B17AEAF881F7}"/>
              </a:ext>
            </a:extLst>
          </p:cNvPr>
          <p:cNvSpPr/>
          <p:nvPr/>
        </p:nvSpPr>
        <p:spPr>
          <a:xfrm>
            <a:off x="1099520" y="2955869"/>
            <a:ext cx="2521257" cy="12265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Triplets Preprocessing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DF9DD-7D4F-4297-8293-355E5EA8FF24}"/>
              </a:ext>
            </a:extLst>
          </p:cNvPr>
          <p:cNvSpPr/>
          <p:nvPr/>
        </p:nvSpPr>
        <p:spPr>
          <a:xfrm>
            <a:off x="1091953" y="5018104"/>
            <a:ext cx="2663301" cy="14441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ClausIE</a:t>
            </a:r>
            <a:r>
              <a:rPr lang="en-US" dirty="0"/>
              <a:t> </a:t>
            </a:r>
            <a:r>
              <a:rPr lang="en-US" dirty="0" err="1"/>
              <a:t>openIE</a:t>
            </a:r>
            <a:r>
              <a:rPr lang="en-US" dirty="0"/>
              <a:t> NLP Method for SVO Triplets Extraction</a:t>
            </a:r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B6099B-7493-4866-8339-E8F0943CB8C9}"/>
              </a:ext>
            </a:extLst>
          </p:cNvPr>
          <p:cNvSpPr/>
          <p:nvPr/>
        </p:nvSpPr>
        <p:spPr>
          <a:xfrm>
            <a:off x="1091953" y="815978"/>
            <a:ext cx="2521257" cy="12265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 Triplets Generic Nature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D0260C95-DDC3-4ECA-A849-18CC6B1D729E}"/>
              </a:ext>
            </a:extLst>
          </p:cNvPr>
          <p:cNvSpPr/>
          <p:nvPr/>
        </p:nvSpPr>
        <p:spPr>
          <a:xfrm>
            <a:off x="2181286" y="4260124"/>
            <a:ext cx="484632" cy="602668"/>
          </a:xfrm>
          <a:prstGeom prst="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75E42036-D02F-4F3A-ACD4-5ED240BEA9C7}"/>
              </a:ext>
            </a:extLst>
          </p:cNvPr>
          <p:cNvSpPr/>
          <p:nvPr/>
        </p:nvSpPr>
        <p:spPr>
          <a:xfrm>
            <a:off x="2117832" y="2197889"/>
            <a:ext cx="484632" cy="602668"/>
          </a:xfrm>
          <a:prstGeom prst="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34961431-9F70-487F-932C-CA64CD40DC77}"/>
              </a:ext>
            </a:extLst>
          </p:cNvPr>
          <p:cNvSpPr/>
          <p:nvPr/>
        </p:nvSpPr>
        <p:spPr>
          <a:xfrm rot="5400000">
            <a:off x="4134375" y="1127943"/>
            <a:ext cx="484632" cy="602668"/>
          </a:xfrm>
          <a:prstGeom prst="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938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D21344-35E4-43E5-851F-7BB10BAD806F}"/>
              </a:ext>
            </a:extLst>
          </p:cNvPr>
          <p:cNvSpPr txBox="1"/>
          <p:nvPr/>
        </p:nvSpPr>
        <p:spPr>
          <a:xfrm>
            <a:off x="0" y="0"/>
            <a:ext cx="599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Knowledge Graph Construction Pipeline</a:t>
            </a:r>
            <a:endParaRPr lang="nl-BE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786EAF-65F8-4556-8057-B5C63A69D717}"/>
              </a:ext>
            </a:extLst>
          </p:cNvPr>
          <p:cNvSpPr/>
          <p:nvPr/>
        </p:nvSpPr>
        <p:spPr>
          <a:xfrm>
            <a:off x="1109707" y="557804"/>
            <a:ext cx="3524435" cy="172534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PDF Parsing &amp; Cleaning</a:t>
            </a:r>
          </a:p>
          <a:p>
            <a:pPr algn="ctr"/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PDF to TXT Conversion</a:t>
            </a:r>
          </a:p>
          <a:p>
            <a:pPr algn="ctr"/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Denoising </a:t>
            </a:r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CF245F-A490-4340-A819-73691343165F}"/>
              </a:ext>
            </a:extLst>
          </p:cNvPr>
          <p:cNvSpPr/>
          <p:nvPr/>
        </p:nvSpPr>
        <p:spPr>
          <a:xfrm>
            <a:off x="6881670" y="557803"/>
            <a:ext cx="3638368" cy="172534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Coreference Resolution</a:t>
            </a:r>
          </a:p>
          <a:p>
            <a:pPr algn="ctr"/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Replace Entity References with the Entity that is Referred 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2811AA-0B46-4794-A6A4-04C0FFBE6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93" y="2556768"/>
            <a:ext cx="3928266" cy="1964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EEC608-AC08-4CD2-9F62-46FAFB180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92" y="4520901"/>
            <a:ext cx="4773924" cy="5536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B5FB92-70A9-42DA-B56B-73DE36F95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6" y="5264458"/>
            <a:ext cx="5743853" cy="11415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CC1884-24E2-4710-932D-7EBBFD766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41" y="2308130"/>
            <a:ext cx="5660995" cy="19859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E08008-CE78-4FDE-AC3A-4EE3633FE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025" y="4101482"/>
            <a:ext cx="4036936" cy="26417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42AFD1-7717-4207-925E-441F28754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41" y="3924078"/>
            <a:ext cx="2132852" cy="1119747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D982193-79B9-415D-BA47-D6E9432B0A8B}"/>
              </a:ext>
            </a:extLst>
          </p:cNvPr>
          <p:cNvSpPr/>
          <p:nvPr/>
        </p:nvSpPr>
        <p:spPr>
          <a:xfrm>
            <a:off x="5310331" y="1178159"/>
            <a:ext cx="978408" cy="48463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550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6A76B-1F4D-4F13-AAB3-C2BDA528AFD3}"/>
              </a:ext>
            </a:extLst>
          </p:cNvPr>
          <p:cNvSpPr txBox="1"/>
          <p:nvPr/>
        </p:nvSpPr>
        <p:spPr>
          <a:xfrm>
            <a:off x="97654" y="-8138"/>
            <a:ext cx="599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Knowledge Graph Construction Pipeline</a:t>
            </a:r>
            <a:endParaRPr lang="nl-BE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34136D-711E-4769-88D3-6D437D9A2044}"/>
              </a:ext>
            </a:extLst>
          </p:cNvPr>
          <p:cNvSpPr/>
          <p:nvPr/>
        </p:nvSpPr>
        <p:spPr>
          <a:xfrm>
            <a:off x="346230" y="4446797"/>
            <a:ext cx="4421081" cy="183767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Text Preprocessing - Sentences</a:t>
            </a:r>
          </a:p>
          <a:p>
            <a:pPr algn="ctr"/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Punctuation Removal</a:t>
            </a:r>
          </a:p>
          <a:p>
            <a:pPr algn="ctr"/>
            <a:r>
              <a:rPr lang="nl-BE" sz="1400" dirty="0"/>
              <a:t>\!@#$%^&amp;∗_–+{}\[\];\"\'\|&lt;&gt;,\?/~`‘’</a:t>
            </a:r>
          </a:p>
          <a:p>
            <a:pPr algn="ctr"/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Sentence Segmentation</a:t>
            </a:r>
          </a:p>
          <a:p>
            <a:pPr algn="ctr"/>
            <a:r>
              <a:rPr lang="en-US" b="1" dirty="0"/>
              <a:t> </a:t>
            </a:r>
            <a:endParaRPr lang="nl-BE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CD48E-D2A8-45D5-A35A-E081DE20753A}"/>
              </a:ext>
            </a:extLst>
          </p:cNvPr>
          <p:cNvSpPr/>
          <p:nvPr/>
        </p:nvSpPr>
        <p:spPr>
          <a:xfrm>
            <a:off x="494738" y="635668"/>
            <a:ext cx="4261280" cy="183767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ClausIE</a:t>
            </a:r>
            <a:r>
              <a:rPr lang="en-US" b="1" dirty="0"/>
              <a:t> Implementation </a:t>
            </a:r>
          </a:p>
          <a:p>
            <a:pPr algn="ctr"/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Subject-Verb-Object Triplet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Rule-Based </a:t>
            </a:r>
            <a:r>
              <a:rPr lang="en-US" dirty="0" err="1"/>
              <a:t>openIE</a:t>
            </a: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Unsupervised Method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B6D5C6D-B7D1-4676-A349-B9630DEFC0CA}"/>
              </a:ext>
            </a:extLst>
          </p:cNvPr>
          <p:cNvSpPr/>
          <p:nvPr/>
        </p:nvSpPr>
        <p:spPr>
          <a:xfrm rot="16200000">
            <a:off x="2136174" y="3256137"/>
            <a:ext cx="978408" cy="48463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4767A-5EE6-45FF-87AB-84DBCE236897}"/>
              </a:ext>
            </a:extLst>
          </p:cNvPr>
          <p:cNvSpPr txBox="1"/>
          <p:nvPr/>
        </p:nvSpPr>
        <p:spPr>
          <a:xfrm>
            <a:off x="5317724" y="1254922"/>
            <a:ext cx="6379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</a:t>
            </a:r>
            <a:r>
              <a:rPr lang="en-US" dirty="0">
                <a:highlight>
                  <a:srgbClr val="00FF00"/>
                </a:highlight>
              </a:rPr>
              <a:t>basic act</a:t>
            </a:r>
            <a:r>
              <a:rPr lang="en-US" dirty="0"/>
              <a:t> </a:t>
            </a:r>
            <a:r>
              <a:rPr lang="en-US" dirty="0">
                <a:highlight>
                  <a:srgbClr val="00FFFF"/>
                </a:highlight>
              </a:rPr>
              <a:t>means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a legal act, other than a recommendation or an opinion, which provides a legal basis for an action and for the implementation of the corresponding expenditure entered in the budget or of the budgetary guarantee or financial assistance backed by the budget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and which may take any of the following forms</a:t>
            </a:r>
            <a:r>
              <a:rPr lang="en-US" dirty="0"/>
              <a:t>”</a:t>
            </a:r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8DBE3-D837-4A09-981F-254349906CC3}"/>
              </a:ext>
            </a:extLst>
          </p:cNvPr>
          <p:cNvSpPr txBox="1"/>
          <p:nvPr/>
        </p:nvSpPr>
        <p:spPr>
          <a:xfrm>
            <a:off x="5410555" y="176528"/>
            <a:ext cx="82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Head</a:t>
            </a:r>
            <a:endParaRPr lang="nl-B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9366D2-F9A8-4FC6-B5AB-CFB631945E6F}"/>
              </a:ext>
            </a:extLst>
          </p:cNvPr>
          <p:cNvSpPr txBox="1"/>
          <p:nvPr/>
        </p:nvSpPr>
        <p:spPr>
          <a:xfrm>
            <a:off x="7332218" y="256433"/>
            <a:ext cx="125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Relation</a:t>
            </a:r>
            <a:endParaRPr lang="nl-B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D88DC-F6A8-4E6C-8EA2-334A22A2E614}"/>
              </a:ext>
            </a:extLst>
          </p:cNvPr>
          <p:cNvSpPr txBox="1"/>
          <p:nvPr/>
        </p:nvSpPr>
        <p:spPr>
          <a:xfrm>
            <a:off x="10050615" y="176528"/>
            <a:ext cx="68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Tail</a:t>
            </a:r>
            <a:endParaRPr lang="nl-B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E273C6-538D-4090-A6B6-45418A4060F7}"/>
              </a:ext>
            </a:extLst>
          </p:cNvPr>
          <p:cNvCxnSpPr/>
          <p:nvPr/>
        </p:nvCxnSpPr>
        <p:spPr>
          <a:xfrm>
            <a:off x="5807091" y="635668"/>
            <a:ext cx="0" cy="57953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2F861E-8E8A-475F-AEB1-B75D7B12F173}"/>
              </a:ext>
            </a:extLst>
          </p:cNvPr>
          <p:cNvCxnSpPr>
            <a:cxnSpLocks/>
          </p:cNvCxnSpPr>
          <p:nvPr/>
        </p:nvCxnSpPr>
        <p:spPr>
          <a:xfrm flipH="1">
            <a:off x="6959357" y="668731"/>
            <a:ext cx="745723" cy="54647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81556F-AE65-4F7D-B4D4-1467E5BE525F}"/>
              </a:ext>
            </a:extLst>
          </p:cNvPr>
          <p:cNvCxnSpPr>
            <a:cxnSpLocks/>
          </p:cNvCxnSpPr>
          <p:nvPr/>
        </p:nvCxnSpPr>
        <p:spPr>
          <a:xfrm flipH="1">
            <a:off x="9935205" y="569850"/>
            <a:ext cx="230819" cy="7442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5EC4F7AC-202A-4239-9392-4DBB5A702F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8870418"/>
              </p:ext>
            </p:extLst>
          </p:nvPr>
        </p:nvGraphicFramePr>
        <p:xfrm>
          <a:off x="5329017" y="2663694"/>
          <a:ext cx="6233111" cy="3803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5629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8BF8E2-1C13-440B-95C8-3CCEBE7B56CB}"/>
              </a:ext>
            </a:extLst>
          </p:cNvPr>
          <p:cNvSpPr txBox="1"/>
          <p:nvPr/>
        </p:nvSpPr>
        <p:spPr>
          <a:xfrm>
            <a:off x="0" y="0"/>
            <a:ext cx="7483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Knowledge Graph Construction Pipeline: Limit Redundancy </a:t>
            </a:r>
            <a:endParaRPr lang="nl-BE" b="1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0069613-A2BF-4E34-98F3-8F4F5BCE70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5952746"/>
              </p:ext>
            </p:extLst>
          </p:nvPr>
        </p:nvGraphicFramePr>
        <p:xfrm>
          <a:off x="1109592" y="430111"/>
          <a:ext cx="9427834" cy="4001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Arrow: Left-Up 15">
            <a:extLst>
              <a:ext uri="{FF2B5EF4-FFF2-40B4-BE49-F238E27FC236}">
                <a16:creationId xmlns:a16="http://schemas.microsoft.com/office/drawing/2014/main" id="{9ADFF84C-0251-4635-B6C7-D3FD23E6194D}"/>
              </a:ext>
            </a:extLst>
          </p:cNvPr>
          <p:cNvSpPr/>
          <p:nvPr/>
        </p:nvSpPr>
        <p:spPr>
          <a:xfrm>
            <a:off x="8469297" y="4532049"/>
            <a:ext cx="1378743" cy="1791425"/>
          </a:xfrm>
          <a:prstGeom prst="leftUpArrow">
            <a:avLst>
              <a:gd name="adj1" fmla="val 25000"/>
              <a:gd name="adj2" fmla="val 22912"/>
              <a:gd name="adj3" fmla="val 25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163D45-57AE-4F32-88EC-339A7B511847}"/>
              </a:ext>
            </a:extLst>
          </p:cNvPr>
          <p:cNvSpPr/>
          <p:nvPr/>
        </p:nvSpPr>
        <p:spPr>
          <a:xfrm>
            <a:off x="3275375" y="4492098"/>
            <a:ext cx="5096268" cy="225492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 Versions of Preliminary Graphs</a:t>
            </a:r>
          </a:p>
          <a:p>
            <a:pPr algn="ctr"/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Version A - Full Tail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Version B - Noun Chunk for Tail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Version C - Top Noun Chunk as Tail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17980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EF2823B-9B9E-46A6-9E5F-DEEF066F2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951252"/>
              </p:ext>
            </p:extLst>
          </p:nvPr>
        </p:nvGraphicFramePr>
        <p:xfrm>
          <a:off x="207142" y="207469"/>
          <a:ext cx="6371209" cy="2635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350509B-EC95-4B8C-B886-0DECD2AE98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199" y="914400"/>
            <a:ext cx="6043930" cy="6153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644421-9740-4C6E-B55A-042B4C2A9F49}"/>
              </a:ext>
            </a:extLst>
          </p:cNvPr>
          <p:cNvSpPr txBox="1"/>
          <p:nvPr/>
        </p:nvSpPr>
        <p:spPr>
          <a:xfrm>
            <a:off x="7359587" y="441054"/>
            <a:ext cx="390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Version B: Title VII of Financial Regulations</a:t>
            </a:r>
            <a:endParaRPr lang="nl-BE" sz="16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F0B6DA-AE1F-48A7-8FC7-FC39073D0E44}"/>
              </a:ext>
            </a:extLst>
          </p:cNvPr>
          <p:cNvSpPr/>
          <p:nvPr/>
        </p:nvSpPr>
        <p:spPr>
          <a:xfrm>
            <a:off x="1577264" y="2998356"/>
            <a:ext cx="4027506" cy="12606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TO LIMIT THE PRELIMINARY GRAPH SIZE FOR EASIER SCHEMA CONSTRUCTION – USE CASES</a:t>
            </a:r>
            <a:endParaRPr lang="nl-B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E21BCA-05A0-4FC4-A784-F46DEA26413F}"/>
              </a:ext>
            </a:extLst>
          </p:cNvPr>
          <p:cNvSpPr/>
          <p:nvPr/>
        </p:nvSpPr>
        <p:spPr>
          <a:xfrm>
            <a:off x="469035" y="5137622"/>
            <a:ext cx="2494625" cy="12606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of a Relation Frequency Threshold to create sub-graphs</a:t>
            </a:r>
            <a:endParaRPr lang="nl-B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BBD68-E2F6-4F36-8163-0B77ED668E42}"/>
              </a:ext>
            </a:extLst>
          </p:cNvPr>
          <p:cNvSpPr/>
          <p:nvPr/>
        </p:nvSpPr>
        <p:spPr>
          <a:xfrm>
            <a:off x="4172505" y="5127688"/>
            <a:ext cx="2494625" cy="12606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of Centrality and Community Detection Algorithms to create sub-graphs</a:t>
            </a:r>
            <a:endParaRPr lang="nl-BE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DC5D78BA-42C4-499B-9514-EAB80B269551}"/>
              </a:ext>
            </a:extLst>
          </p:cNvPr>
          <p:cNvSpPr/>
          <p:nvPr/>
        </p:nvSpPr>
        <p:spPr>
          <a:xfrm rot="1476813">
            <a:off x="2619955" y="4422314"/>
            <a:ext cx="484632" cy="63321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00E983F-8536-4C23-A710-493E59593E9D}"/>
              </a:ext>
            </a:extLst>
          </p:cNvPr>
          <p:cNvSpPr/>
          <p:nvPr/>
        </p:nvSpPr>
        <p:spPr>
          <a:xfrm rot="19943944">
            <a:off x="3930188" y="4418235"/>
            <a:ext cx="484632" cy="63321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591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2A0D0B-21F5-4C15-8BE1-CAC797EA5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927" y="4296794"/>
            <a:ext cx="4527222" cy="2320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7AEC35-31EB-407E-96AF-1771C3C7B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4" y="64365"/>
            <a:ext cx="5790168" cy="4001608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EF2BB36-1E1C-4FD3-A73A-EA52D1ECFA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1961389"/>
              </p:ext>
            </p:extLst>
          </p:nvPr>
        </p:nvGraphicFramePr>
        <p:xfrm>
          <a:off x="5887822" y="64365"/>
          <a:ext cx="6977849" cy="4475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Arrow: Right 15">
            <a:extLst>
              <a:ext uri="{FF2B5EF4-FFF2-40B4-BE49-F238E27FC236}">
                <a16:creationId xmlns:a16="http://schemas.microsoft.com/office/drawing/2014/main" id="{F80E3B9F-F9C5-4D44-A411-F49D5D455526}"/>
              </a:ext>
            </a:extLst>
          </p:cNvPr>
          <p:cNvSpPr/>
          <p:nvPr/>
        </p:nvSpPr>
        <p:spPr>
          <a:xfrm>
            <a:off x="6329778" y="17222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899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06C7EA-3098-489D-95E8-6B882B67E28F}"/>
              </a:ext>
            </a:extLst>
          </p:cNvPr>
          <p:cNvSpPr txBox="1"/>
          <p:nvPr/>
        </p:nvSpPr>
        <p:spPr>
          <a:xfrm>
            <a:off x="603682" y="86947"/>
            <a:ext cx="445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Title III: Rule-Based Knowledge Graph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FIBO</a:t>
            </a:r>
            <a:endParaRPr lang="nl-B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8B278-9706-4FB8-92B4-2559EDA42520}"/>
              </a:ext>
            </a:extLst>
          </p:cNvPr>
          <p:cNvSpPr txBox="1"/>
          <p:nvPr/>
        </p:nvSpPr>
        <p:spPr>
          <a:xfrm>
            <a:off x="6544323" y="86946"/>
            <a:ext cx="445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Title III: Rule-Based Knowledge Graph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FIBO Connected</a:t>
            </a:r>
            <a:endParaRPr lang="nl-B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1BCC6-AF1B-4ECA-8CC7-5CCEED34D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2" y="756219"/>
            <a:ext cx="5716672" cy="5897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459FA-5D58-44E1-9ECB-27891A820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16" y="756219"/>
            <a:ext cx="5716672" cy="589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8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298A5-CC67-4495-AF58-D48B65426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139" y="441808"/>
            <a:ext cx="7783689" cy="1695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F478DB-D65B-4EB0-BD0E-447586762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3" y="1695848"/>
            <a:ext cx="5845768" cy="5091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15D8F2-0EF1-474F-8B3E-73DDED617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" y="113023"/>
            <a:ext cx="4175464" cy="1582825"/>
          </a:xfrm>
          <a:prstGeom prst="rect">
            <a:avLst/>
          </a:prstGeom>
        </p:spPr>
      </p:pic>
      <p:sp>
        <p:nvSpPr>
          <p:cNvPr id="9" name="Arrow: Left-Up 8">
            <a:extLst>
              <a:ext uri="{FF2B5EF4-FFF2-40B4-BE49-F238E27FC236}">
                <a16:creationId xmlns:a16="http://schemas.microsoft.com/office/drawing/2014/main" id="{A84A2300-E6FC-4F80-90DE-5C1DCCFAD1F1}"/>
              </a:ext>
            </a:extLst>
          </p:cNvPr>
          <p:cNvSpPr/>
          <p:nvPr/>
        </p:nvSpPr>
        <p:spPr>
          <a:xfrm>
            <a:off x="6927543" y="2830262"/>
            <a:ext cx="824143" cy="1391304"/>
          </a:xfrm>
          <a:prstGeom prst="left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583EF-9051-4E43-9297-9D265BE05CDF}"/>
              </a:ext>
            </a:extLst>
          </p:cNvPr>
          <p:cNvSpPr/>
          <p:nvPr/>
        </p:nvSpPr>
        <p:spPr>
          <a:xfrm>
            <a:off x="5374043" y="70710"/>
            <a:ext cx="4497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Resource Description Framework or RDF</a:t>
            </a:r>
            <a:endParaRPr lang="nl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3B091F-510D-4641-9D67-3522D3AE7F7F}"/>
              </a:ext>
            </a:extLst>
          </p:cNvPr>
          <p:cNvSpPr txBox="1"/>
          <p:nvPr/>
        </p:nvSpPr>
        <p:spPr>
          <a:xfrm>
            <a:off x="6723357" y="2406094"/>
            <a:ext cx="162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RDF Triplets </a:t>
            </a:r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40A5-FA13-4200-A5D2-E8956EA8D899}"/>
              </a:ext>
            </a:extLst>
          </p:cNvPr>
          <p:cNvSpPr txBox="1"/>
          <p:nvPr/>
        </p:nvSpPr>
        <p:spPr>
          <a:xfrm>
            <a:off x="5763087" y="3729064"/>
            <a:ext cx="1331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 Triplets</a:t>
            </a:r>
            <a:endParaRPr lang="nl-B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577439-2076-4932-AA3B-81B861F75C58}"/>
              </a:ext>
            </a:extLst>
          </p:cNvPr>
          <p:cNvSpPr txBox="1"/>
          <p:nvPr/>
        </p:nvSpPr>
        <p:spPr>
          <a:xfrm>
            <a:off x="8859823" y="2775426"/>
            <a:ext cx="2024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RDF Triplets to Graph in Neo4j</a:t>
            </a:r>
            <a:endParaRPr lang="nl-BE" sz="24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C2403C-DC5D-403E-B8F5-B73AD4657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44" y="4455768"/>
            <a:ext cx="5212162" cy="23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1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A6C4A4-5B52-4EB2-89C3-3BB03F67FE3F}"/>
              </a:ext>
            </a:extLst>
          </p:cNvPr>
          <p:cNvSpPr txBox="1"/>
          <p:nvPr/>
        </p:nvSpPr>
        <p:spPr>
          <a:xfrm>
            <a:off x="147961" y="124287"/>
            <a:ext cx="5948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a Knowledge Graph ?</a:t>
            </a:r>
            <a:endParaRPr lang="nl-BE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E38E5-B4AB-4628-97E8-E9403BC47B14}"/>
              </a:ext>
            </a:extLst>
          </p:cNvPr>
          <p:cNvSpPr txBox="1"/>
          <p:nvPr/>
        </p:nvSpPr>
        <p:spPr>
          <a:xfrm>
            <a:off x="1000215" y="1203408"/>
            <a:ext cx="1019156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”A graph of data intended to accumulate and convey knowledge of the real world, whose </a:t>
            </a:r>
            <a:r>
              <a:rPr lang="en-US" sz="2000" dirty="0">
                <a:highlight>
                  <a:srgbClr val="FFFF00"/>
                </a:highlight>
              </a:rPr>
              <a:t>nodes</a:t>
            </a:r>
            <a:r>
              <a:rPr lang="en-US" sz="2000" dirty="0"/>
              <a:t> represent </a:t>
            </a:r>
            <a:r>
              <a:rPr lang="en-US" sz="2000" dirty="0">
                <a:highlight>
                  <a:srgbClr val="FFFF00"/>
                </a:highlight>
              </a:rPr>
              <a:t>entities of interest </a:t>
            </a:r>
            <a:r>
              <a:rPr lang="en-US" sz="2000" dirty="0"/>
              <a:t>and whose </a:t>
            </a:r>
            <a:r>
              <a:rPr lang="en-US" sz="2000" dirty="0">
                <a:highlight>
                  <a:srgbClr val="00FF00"/>
                </a:highlight>
              </a:rPr>
              <a:t>edges</a:t>
            </a:r>
            <a:r>
              <a:rPr lang="en-US" sz="2000" dirty="0"/>
              <a:t> represent potentially different </a:t>
            </a:r>
            <a:r>
              <a:rPr lang="en-US" sz="2000" dirty="0">
                <a:highlight>
                  <a:srgbClr val="00FF00"/>
                </a:highlight>
              </a:rPr>
              <a:t>relations</a:t>
            </a:r>
            <a:r>
              <a:rPr lang="en-US" sz="2000" dirty="0"/>
              <a:t> between these entities.” </a:t>
            </a:r>
          </a:p>
          <a:p>
            <a:endParaRPr lang="en-US" altLang="nl-BE" sz="2000" dirty="0"/>
          </a:p>
          <a:p>
            <a:r>
              <a:rPr lang="nl-BE" altLang="nl-BE" sz="1600" dirty="0"/>
              <a:t>Hogan et al., 2021. </a:t>
            </a:r>
            <a:r>
              <a:rPr lang="nl-BE" dirty="0"/>
              <a:t> </a:t>
            </a:r>
            <a:r>
              <a:rPr lang="nl-BE" sz="1600" dirty="0"/>
              <a:t>Knowledge </a:t>
            </a:r>
            <a:r>
              <a:rPr lang="nl-BE" sz="1600" dirty="0" err="1"/>
              <a:t>Graphs</a:t>
            </a:r>
            <a:endParaRPr lang="nl-BE" altLang="nl-BE" sz="1600" dirty="0"/>
          </a:p>
          <a:p>
            <a:endParaRPr lang="nl-BE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D3C871-6F2D-4769-A960-18F785301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338" y="2916314"/>
            <a:ext cx="8159320" cy="381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16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86B2DE-3353-4927-8E16-FC7DF361D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393" y="26634"/>
            <a:ext cx="6542843" cy="6194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6EE95-B5D7-4528-899D-DEAA0E1CC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010"/>
            <a:ext cx="5530393" cy="3733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065F34-83FC-4B43-8081-76986E77D290}"/>
              </a:ext>
            </a:extLst>
          </p:cNvPr>
          <p:cNvSpPr/>
          <p:nvPr/>
        </p:nvSpPr>
        <p:spPr>
          <a:xfrm>
            <a:off x="433483" y="182766"/>
            <a:ext cx="5096910" cy="278511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REBEL </a:t>
            </a:r>
            <a:r>
              <a:rPr lang="en-US" b="1" dirty="0" err="1"/>
              <a:t>OpenIE</a:t>
            </a:r>
            <a:endParaRPr lang="en-US" b="1" dirty="0"/>
          </a:p>
          <a:p>
            <a:pPr algn="ctr"/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Input: Text Sequence Output: Triplet Sequence</a:t>
            </a:r>
          </a:p>
          <a:p>
            <a:pPr algn="ctr"/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Seq2seq Pretrained Model on Wikipedia Dataset</a:t>
            </a:r>
          </a:p>
          <a:p>
            <a:pPr algn="ctr"/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Based on BART: Transformers Encoded Decoder Model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45114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222921-2BBF-4CA2-AA63-5DA8696EEC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266881"/>
              </p:ext>
            </p:extLst>
          </p:nvPr>
        </p:nvGraphicFramePr>
        <p:xfrm>
          <a:off x="639192" y="449432"/>
          <a:ext cx="10564428" cy="5959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3932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6260F-BF0D-450F-B87D-87AA2480CDB5}"/>
              </a:ext>
            </a:extLst>
          </p:cNvPr>
          <p:cNvSpPr txBox="1"/>
          <p:nvPr/>
        </p:nvSpPr>
        <p:spPr>
          <a:xfrm>
            <a:off x="213064" y="83359"/>
            <a:ext cx="6507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Practical Evaluation – Use Case Queries Example</a:t>
            </a:r>
            <a:endParaRPr lang="nl-BE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F3ED1D-C676-4453-8FF3-4E2C75A0D6B1}"/>
              </a:ext>
            </a:extLst>
          </p:cNvPr>
          <p:cNvSpPr/>
          <p:nvPr/>
        </p:nvSpPr>
        <p:spPr>
          <a:xfrm>
            <a:off x="213064" y="637808"/>
            <a:ext cx="9152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859900"/>
                </a:solidFill>
              </a:rPr>
              <a:t>MATCH</a:t>
            </a:r>
            <a:r>
              <a:rPr lang="nl-BE" dirty="0">
                <a:solidFill>
                  <a:srgbClr val="333333"/>
                </a:solidFill>
              </a:rPr>
              <a:t> </a:t>
            </a:r>
            <a:r>
              <a:rPr lang="nl-BE" dirty="0">
                <a:solidFill>
                  <a:srgbClr val="586E75"/>
                </a:solidFill>
              </a:rPr>
              <a:t>(</a:t>
            </a:r>
            <a:r>
              <a:rPr lang="nl-BE" dirty="0" err="1">
                <a:solidFill>
                  <a:srgbClr val="000000"/>
                </a:solidFill>
              </a:rPr>
              <a:t>b</a:t>
            </a:r>
            <a:r>
              <a:rPr lang="nl-BE" dirty="0" err="1">
                <a:solidFill>
                  <a:srgbClr val="586E75"/>
                </a:solidFill>
              </a:rPr>
              <a:t>:</a:t>
            </a:r>
            <a:r>
              <a:rPr lang="nl-BE" dirty="0" err="1">
                <a:solidFill>
                  <a:srgbClr val="333333"/>
                </a:solidFill>
              </a:rPr>
              <a:t>Budget_Amendment</a:t>
            </a:r>
            <a:r>
              <a:rPr lang="nl-BE" dirty="0">
                <a:solidFill>
                  <a:srgbClr val="333333"/>
                </a:solidFill>
              </a:rPr>
              <a:t> </a:t>
            </a:r>
            <a:r>
              <a:rPr lang="nl-BE" dirty="0">
                <a:solidFill>
                  <a:srgbClr val="586E75"/>
                </a:solidFill>
              </a:rPr>
              <a:t>{</a:t>
            </a:r>
            <a:r>
              <a:rPr lang="nl-BE" dirty="0">
                <a:solidFill>
                  <a:srgbClr val="859900"/>
                </a:solidFill>
              </a:rPr>
              <a:t>name</a:t>
            </a:r>
            <a:r>
              <a:rPr lang="nl-BE" dirty="0">
                <a:solidFill>
                  <a:srgbClr val="586E75"/>
                </a:solidFill>
              </a:rPr>
              <a:t>:</a:t>
            </a:r>
            <a:r>
              <a:rPr lang="nl-BE" dirty="0">
                <a:solidFill>
                  <a:srgbClr val="333333"/>
                </a:solidFill>
              </a:rPr>
              <a:t> </a:t>
            </a:r>
            <a:r>
              <a:rPr lang="nl-BE" dirty="0">
                <a:solidFill>
                  <a:srgbClr val="B58900"/>
                </a:solidFill>
              </a:rPr>
              <a:t>"Letter of </a:t>
            </a:r>
            <a:r>
              <a:rPr lang="nl-BE" dirty="0" err="1">
                <a:solidFill>
                  <a:srgbClr val="B58900"/>
                </a:solidFill>
              </a:rPr>
              <a:t>Amendment</a:t>
            </a:r>
            <a:r>
              <a:rPr lang="nl-BE" dirty="0">
                <a:solidFill>
                  <a:srgbClr val="B58900"/>
                </a:solidFill>
              </a:rPr>
              <a:t>"</a:t>
            </a:r>
            <a:r>
              <a:rPr lang="nl-BE" dirty="0">
                <a:solidFill>
                  <a:srgbClr val="586E75"/>
                </a:solidFill>
              </a:rPr>
              <a:t>})-[</a:t>
            </a:r>
            <a:r>
              <a:rPr lang="nl-BE" dirty="0">
                <a:solidFill>
                  <a:srgbClr val="333333"/>
                </a:solidFill>
              </a:rPr>
              <a:t>r</a:t>
            </a:r>
            <a:r>
              <a:rPr lang="nl-BE" dirty="0">
                <a:solidFill>
                  <a:srgbClr val="586E75"/>
                </a:solidFill>
              </a:rPr>
              <a:t>]-(</a:t>
            </a:r>
            <a:r>
              <a:rPr lang="nl-BE" dirty="0">
                <a:solidFill>
                  <a:srgbClr val="333333"/>
                </a:solidFill>
              </a:rPr>
              <a:t>v</a:t>
            </a:r>
            <a:r>
              <a:rPr lang="nl-BE" dirty="0">
                <a:solidFill>
                  <a:srgbClr val="586E75"/>
                </a:solidFill>
              </a:rPr>
              <a:t>)-[</a:t>
            </a:r>
            <a:r>
              <a:rPr lang="nl-BE" dirty="0">
                <a:solidFill>
                  <a:srgbClr val="333333"/>
                </a:solidFill>
              </a:rPr>
              <a:t>k</a:t>
            </a:r>
            <a:r>
              <a:rPr lang="nl-BE" dirty="0">
                <a:solidFill>
                  <a:srgbClr val="586E75"/>
                </a:solidFill>
              </a:rPr>
              <a:t>]-(</a:t>
            </a:r>
            <a:r>
              <a:rPr lang="nl-BE" dirty="0" err="1">
                <a:solidFill>
                  <a:srgbClr val="333333"/>
                </a:solidFill>
              </a:rPr>
              <a:t>z</a:t>
            </a:r>
            <a:r>
              <a:rPr lang="nl-BE" dirty="0">
                <a:solidFill>
                  <a:srgbClr val="586E75"/>
                </a:solidFill>
              </a:rPr>
              <a:t>)</a:t>
            </a:r>
            <a:endParaRPr lang="nl-BE" dirty="0">
              <a:solidFill>
                <a:srgbClr val="000000"/>
              </a:solidFill>
            </a:endParaRPr>
          </a:p>
          <a:p>
            <a:r>
              <a:rPr lang="nl-BE" dirty="0">
                <a:solidFill>
                  <a:srgbClr val="859900"/>
                </a:solidFill>
              </a:rPr>
              <a:t>RETURN</a:t>
            </a:r>
            <a:r>
              <a:rPr lang="nl-BE" dirty="0">
                <a:solidFill>
                  <a:srgbClr val="333333"/>
                </a:solidFill>
              </a:rPr>
              <a:t> </a:t>
            </a:r>
            <a:r>
              <a:rPr lang="nl-BE" dirty="0" err="1">
                <a:solidFill>
                  <a:srgbClr val="000000"/>
                </a:solidFill>
              </a:rPr>
              <a:t>b</a:t>
            </a:r>
            <a:r>
              <a:rPr lang="nl-BE" dirty="0" err="1">
                <a:solidFill>
                  <a:srgbClr val="586E75"/>
                </a:solidFill>
              </a:rPr>
              <a:t>,</a:t>
            </a:r>
            <a:r>
              <a:rPr lang="nl-BE" dirty="0" err="1">
                <a:solidFill>
                  <a:srgbClr val="333333"/>
                </a:solidFill>
              </a:rPr>
              <a:t>r</a:t>
            </a:r>
            <a:r>
              <a:rPr lang="nl-BE" dirty="0" err="1">
                <a:solidFill>
                  <a:srgbClr val="586E75"/>
                </a:solidFill>
              </a:rPr>
              <a:t>,</a:t>
            </a:r>
            <a:r>
              <a:rPr lang="nl-BE" dirty="0" err="1">
                <a:solidFill>
                  <a:srgbClr val="333333"/>
                </a:solidFill>
              </a:rPr>
              <a:t>v</a:t>
            </a:r>
            <a:r>
              <a:rPr lang="nl-BE" dirty="0" err="1">
                <a:solidFill>
                  <a:srgbClr val="586E75"/>
                </a:solidFill>
              </a:rPr>
              <a:t>,</a:t>
            </a:r>
            <a:r>
              <a:rPr lang="nl-BE" dirty="0" err="1">
                <a:solidFill>
                  <a:srgbClr val="333333"/>
                </a:solidFill>
              </a:rPr>
              <a:t>k</a:t>
            </a:r>
            <a:r>
              <a:rPr lang="nl-BE" dirty="0" err="1">
                <a:solidFill>
                  <a:srgbClr val="586E75"/>
                </a:solidFill>
              </a:rPr>
              <a:t>,</a:t>
            </a:r>
            <a:r>
              <a:rPr lang="nl-BE" dirty="0" err="1">
                <a:solidFill>
                  <a:srgbClr val="333333"/>
                </a:solidFill>
              </a:rPr>
              <a:t>z</a:t>
            </a:r>
            <a:endParaRPr lang="nl-BE" dirty="0">
              <a:solidFill>
                <a:srgbClr val="000000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37D73-C450-46FA-BA80-85723A6B2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4" y="1027215"/>
            <a:ext cx="7634795" cy="5747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8EF52-9F34-4D72-A7B0-3D189F386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709" y="1284139"/>
            <a:ext cx="2925717" cy="44582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0D9853-7530-4AB5-8B8C-69AC6BC065DE}"/>
              </a:ext>
            </a:extLst>
          </p:cNvPr>
          <p:cNvSpPr/>
          <p:nvPr/>
        </p:nvSpPr>
        <p:spPr>
          <a:xfrm rot="1232199">
            <a:off x="3835156" y="5600331"/>
            <a:ext cx="1535837" cy="284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B2BE89-036C-4E86-953B-83EC2D89FBCD}"/>
              </a:ext>
            </a:extLst>
          </p:cNvPr>
          <p:cNvSpPr/>
          <p:nvPr/>
        </p:nvSpPr>
        <p:spPr>
          <a:xfrm>
            <a:off x="8609815" y="2821746"/>
            <a:ext cx="756127" cy="284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8AE23D-5566-448B-9265-690CEDFBD8CE}"/>
              </a:ext>
            </a:extLst>
          </p:cNvPr>
          <p:cNvCxnSpPr>
            <a:cxnSpLocks/>
          </p:cNvCxnSpPr>
          <p:nvPr/>
        </p:nvCxnSpPr>
        <p:spPr>
          <a:xfrm flipV="1">
            <a:off x="3767618" y="3105833"/>
            <a:ext cx="4728312" cy="20787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30B912F-D11F-4787-BECD-48254A8D0224}"/>
              </a:ext>
            </a:extLst>
          </p:cNvPr>
          <p:cNvSpPr/>
          <p:nvPr/>
        </p:nvSpPr>
        <p:spPr>
          <a:xfrm rot="18930794">
            <a:off x="3506399" y="4725675"/>
            <a:ext cx="619739" cy="284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50D15A-E86C-4C01-8EDC-3503ADB44F28}"/>
              </a:ext>
            </a:extLst>
          </p:cNvPr>
          <p:cNvSpPr/>
          <p:nvPr/>
        </p:nvSpPr>
        <p:spPr>
          <a:xfrm rot="4680407">
            <a:off x="2525758" y="4097718"/>
            <a:ext cx="1172970" cy="2846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9552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B01214-A8EE-4964-A419-077457D1107A}"/>
              </a:ext>
            </a:extLst>
          </p:cNvPr>
          <p:cNvSpPr txBox="1"/>
          <p:nvPr/>
        </p:nvSpPr>
        <p:spPr>
          <a:xfrm>
            <a:off x="1642738" y="1389662"/>
            <a:ext cx="89065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“A type of graph, a structure of nodes (vertices) connected by relationships (or edges) to create high-fidelity models of a domain.” </a:t>
            </a:r>
          </a:p>
          <a:p>
            <a:endParaRPr lang="en-US" sz="2000" dirty="0"/>
          </a:p>
          <a:p>
            <a:r>
              <a:rPr lang="en-US" sz="1400" dirty="0"/>
              <a:t>Barrasa, J., &amp; Webber, J. (n.d.). </a:t>
            </a:r>
            <a:r>
              <a:rPr lang="en-US" sz="1400" i="1" dirty="0"/>
              <a:t>Building knowledge graphs</a:t>
            </a:r>
            <a:r>
              <a:rPr lang="en-US" sz="1400" dirty="0"/>
              <a:t>.</a:t>
            </a:r>
            <a:endParaRPr lang="nl-BE" sz="2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DD9B77-C523-4239-A7F9-F5DCC89AAE7B}"/>
              </a:ext>
            </a:extLst>
          </p:cNvPr>
          <p:cNvSpPr/>
          <p:nvPr/>
        </p:nvSpPr>
        <p:spPr>
          <a:xfrm>
            <a:off x="1776498" y="3866062"/>
            <a:ext cx="1944210" cy="18909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D2020E-EC23-4A86-A907-69E5F6599DDF}"/>
              </a:ext>
            </a:extLst>
          </p:cNvPr>
          <p:cNvSpPr/>
          <p:nvPr/>
        </p:nvSpPr>
        <p:spPr>
          <a:xfrm>
            <a:off x="8847706" y="3866062"/>
            <a:ext cx="1944210" cy="18909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86AC2EA-4F38-43E6-9634-0903DF446332}"/>
              </a:ext>
            </a:extLst>
          </p:cNvPr>
          <p:cNvSpPr/>
          <p:nvPr/>
        </p:nvSpPr>
        <p:spPr>
          <a:xfrm>
            <a:off x="4155785" y="4594641"/>
            <a:ext cx="4069487" cy="26109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1D4E69-1811-47FA-9D52-4F33F8495B4E}"/>
              </a:ext>
            </a:extLst>
          </p:cNvPr>
          <p:cNvSpPr txBox="1"/>
          <p:nvPr/>
        </p:nvSpPr>
        <p:spPr>
          <a:xfrm>
            <a:off x="2176732" y="4541969"/>
            <a:ext cx="1137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Node A</a:t>
            </a:r>
            <a:endParaRPr lang="nl-BE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E90F8A-C36E-4048-A2F6-E49B2AEDB77E}"/>
              </a:ext>
            </a:extLst>
          </p:cNvPr>
          <p:cNvSpPr txBox="1"/>
          <p:nvPr/>
        </p:nvSpPr>
        <p:spPr>
          <a:xfrm>
            <a:off x="9250991" y="4525131"/>
            <a:ext cx="1137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Node B</a:t>
            </a:r>
            <a:endParaRPr lang="nl-BE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230EF7-560E-449F-A074-84CC41BF9CA1}"/>
              </a:ext>
            </a:extLst>
          </p:cNvPr>
          <p:cNvSpPr txBox="1"/>
          <p:nvPr/>
        </p:nvSpPr>
        <p:spPr>
          <a:xfrm>
            <a:off x="5782155" y="4855731"/>
            <a:ext cx="816746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</a:t>
            </a:r>
            <a:endParaRPr lang="nl-B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4B37A4-F9CF-446A-89AC-997EF4549BD6}"/>
              </a:ext>
            </a:extLst>
          </p:cNvPr>
          <p:cNvSpPr txBox="1"/>
          <p:nvPr/>
        </p:nvSpPr>
        <p:spPr>
          <a:xfrm>
            <a:off x="5403536" y="4225309"/>
            <a:ext cx="157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Relationship </a:t>
            </a:r>
            <a:endParaRPr lang="nl-B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13FB4-75A4-403E-BDE3-BDFA192F975D}"/>
              </a:ext>
            </a:extLst>
          </p:cNvPr>
          <p:cNvSpPr txBox="1"/>
          <p:nvPr/>
        </p:nvSpPr>
        <p:spPr>
          <a:xfrm>
            <a:off x="2359372" y="3446485"/>
            <a:ext cx="95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Entity</a:t>
            </a:r>
            <a:endParaRPr lang="nl-B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2370C4-B9EF-41D9-8EB4-B96E10D0C0DF}"/>
              </a:ext>
            </a:extLst>
          </p:cNvPr>
          <p:cNvSpPr txBox="1"/>
          <p:nvPr/>
        </p:nvSpPr>
        <p:spPr>
          <a:xfrm>
            <a:off x="9333629" y="3446485"/>
            <a:ext cx="95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Entity</a:t>
            </a:r>
            <a:endParaRPr lang="nl-B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E70B0E-B519-47D6-B31B-C0EF6924810A}"/>
              </a:ext>
            </a:extLst>
          </p:cNvPr>
          <p:cNvSpPr txBox="1"/>
          <p:nvPr/>
        </p:nvSpPr>
        <p:spPr>
          <a:xfrm>
            <a:off x="147960" y="80782"/>
            <a:ext cx="5948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a Knowledge Graph ?</a:t>
            </a:r>
            <a:endParaRPr lang="nl-BE" sz="2400" b="1" dirty="0"/>
          </a:p>
        </p:txBody>
      </p:sp>
    </p:spTree>
    <p:extLst>
      <p:ext uri="{BB962C8B-B14F-4D97-AF65-F5344CB8AC3E}">
        <p14:creationId xmlns:p14="http://schemas.microsoft.com/office/powerpoint/2010/main" val="466209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C1D9DC-D6C7-4780-BCA4-35202872BCF2}"/>
              </a:ext>
            </a:extLst>
          </p:cNvPr>
          <p:cNvSpPr txBox="1"/>
          <p:nvPr/>
        </p:nvSpPr>
        <p:spPr>
          <a:xfrm>
            <a:off x="133163" y="150920"/>
            <a:ext cx="6072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Knowledge Graphs In Everyday Life</a:t>
            </a:r>
            <a:endParaRPr lang="nl-BE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A7FB6-B380-47AB-87CE-B2B5A540D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77409"/>
            <a:ext cx="5451626" cy="4398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6343AC-88A6-4766-A805-D6CC56504590}"/>
              </a:ext>
            </a:extLst>
          </p:cNvPr>
          <p:cNvSpPr txBox="1"/>
          <p:nvPr/>
        </p:nvSpPr>
        <p:spPr>
          <a:xfrm>
            <a:off x="425383" y="550442"/>
            <a:ext cx="502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Search Engine Knowledge Graph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5790-86DD-4AB7-8AA1-196E2D2CB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441" y="0"/>
            <a:ext cx="3660559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0B9A3A-F776-463C-AF95-BD0AE428281F}"/>
              </a:ext>
            </a:extLst>
          </p:cNvPr>
          <p:cNvSpPr txBox="1"/>
          <p:nvPr/>
        </p:nvSpPr>
        <p:spPr>
          <a:xfrm>
            <a:off x="0" y="6576275"/>
            <a:ext cx="4953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Figure:</a:t>
            </a:r>
            <a:r>
              <a:rPr lang="en-US" sz="1100" dirty="0"/>
              <a:t> Google Knowledge Graph - Author: </a:t>
            </a:r>
            <a:r>
              <a:rPr lang="en-US" sz="1100" dirty="0" err="1"/>
              <a:t>Seobility</a:t>
            </a:r>
            <a:r>
              <a:rPr lang="en-US" sz="1100" dirty="0"/>
              <a:t> - License: </a:t>
            </a:r>
            <a:r>
              <a:rPr lang="en-US" sz="1100" dirty="0">
                <a:hlinkClick r:id="rId4" tooltip="Creative Commons License BY-SA 4.0"/>
              </a:rPr>
              <a:t>CC BY-SA</a:t>
            </a:r>
            <a:endParaRPr lang="nl-BE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5D8600-BC7D-45A4-9C3E-63556136815B}"/>
              </a:ext>
            </a:extLst>
          </p:cNvPr>
          <p:cNvSpPr txBox="1"/>
          <p:nvPr/>
        </p:nvSpPr>
        <p:spPr>
          <a:xfrm>
            <a:off x="186798" y="1047619"/>
            <a:ext cx="5166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Query = Transversal Through Google’s Semantic Network of Interconnected Data Points (Entities)</a:t>
            </a:r>
            <a:endParaRPr lang="nl-BE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75B0D144-D2BC-4E8E-AF6D-8F81A8AA83AC}"/>
              </a:ext>
            </a:extLst>
          </p:cNvPr>
          <p:cNvSpPr/>
          <p:nvPr/>
        </p:nvSpPr>
        <p:spPr>
          <a:xfrm>
            <a:off x="7889288" y="1287263"/>
            <a:ext cx="535621" cy="1589102"/>
          </a:xfrm>
          <a:prstGeom prst="leftBrace">
            <a:avLst>
              <a:gd name="adj1" fmla="val 690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5E294D7A-5ED1-42CD-A5AC-182511769E58}"/>
              </a:ext>
            </a:extLst>
          </p:cNvPr>
          <p:cNvSpPr/>
          <p:nvPr/>
        </p:nvSpPr>
        <p:spPr>
          <a:xfrm>
            <a:off x="7889288" y="2938633"/>
            <a:ext cx="535621" cy="3768447"/>
          </a:xfrm>
          <a:prstGeom prst="leftBrace">
            <a:avLst>
              <a:gd name="adj1" fmla="val 1187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CBC751-33D7-4B17-917B-69F284B8DA72}"/>
              </a:ext>
            </a:extLst>
          </p:cNvPr>
          <p:cNvSpPr txBox="1"/>
          <p:nvPr/>
        </p:nvSpPr>
        <p:spPr>
          <a:xfrm>
            <a:off x="5714628" y="4638190"/>
            <a:ext cx="191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Properties</a:t>
            </a:r>
            <a:endParaRPr lang="nl-B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8A6494-96F2-42FA-BF4E-B03B1FC3831E}"/>
              </a:ext>
            </a:extLst>
          </p:cNvPr>
          <p:cNvSpPr txBox="1"/>
          <p:nvPr/>
        </p:nvSpPr>
        <p:spPr>
          <a:xfrm>
            <a:off x="5570366" y="1897148"/>
            <a:ext cx="220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Node (Entity)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697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0806F7-CB81-444D-A174-7524156FCBA8}"/>
              </a:ext>
            </a:extLst>
          </p:cNvPr>
          <p:cNvSpPr txBox="1"/>
          <p:nvPr/>
        </p:nvSpPr>
        <p:spPr>
          <a:xfrm>
            <a:off x="70184" y="0"/>
            <a:ext cx="499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Knowledge Graph Types</a:t>
            </a:r>
            <a:endParaRPr lang="nl-BE" sz="2800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F2565-11B2-4D43-ABE9-72F7043390DF}"/>
              </a:ext>
            </a:extLst>
          </p:cNvPr>
          <p:cNvSpPr txBox="1"/>
          <p:nvPr/>
        </p:nvSpPr>
        <p:spPr>
          <a:xfrm>
            <a:off x="160810" y="607663"/>
            <a:ext cx="316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Open-General Domain </a:t>
            </a:r>
            <a:endParaRPr lang="nl-BE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DEC1C-F27D-455A-8642-6DD42293093E}"/>
              </a:ext>
            </a:extLst>
          </p:cNvPr>
          <p:cNvSpPr txBox="1"/>
          <p:nvPr/>
        </p:nvSpPr>
        <p:spPr>
          <a:xfrm>
            <a:off x="259482" y="3429000"/>
            <a:ext cx="4403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Close-Specific Domain / Enterprise Knowledge Graph </a:t>
            </a:r>
            <a:endParaRPr lang="nl-BE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F9D86-A0E1-4D95-9989-9429F036291E}"/>
              </a:ext>
            </a:extLst>
          </p:cNvPr>
          <p:cNvSpPr txBox="1"/>
          <p:nvPr/>
        </p:nvSpPr>
        <p:spPr>
          <a:xfrm>
            <a:off x="258374" y="4180344"/>
            <a:ext cx="40570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Cybersecurity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Flight Control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Maritime Regulations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Logistics - Supply 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Banking - Fraud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</a:rPr>
              <a:t>Financial Regulations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CB3F1-1F62-486F-A635-3848ABD3C28F}"/>
              </a:ext>
            </a:extLst>
          </p:cNvPr>
          <p:cNvSpPr txBox="1"/>
          <p:nvPr/>
        </p:nvSpPr>
        <p:spPr>
          <a:xfrm>
            <a:off x="258374" y="1128938"/>
            <a:ext cx="35836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Wikidata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DBpedia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Google Knowledge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Amazon Product Graph</a:t>
            </a:r>
            <a:endParaRPr lang="nl-BE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842D92-D670-4F9F-BF40-B84D8E5A3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695" y="320032"/>
            <a:ext cx="6319386" cy="31977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59F37E-D582-43EB-ACBB-2A82796A3229}"/>
              </a:ext>
            </a:extLst>
          </p:cNvPr>
          <p:cNvSpPr txBox="1"/>
          <p:nvPr/>
        </p:nvSpPr>
        <p:spPr>
          <a:xfrm>
            <a:off x="5068312" y="112282"/>
            <a:ext cx="5646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DBPedia</a:t>
            </a:r>
            <a:endParaRPr lang="nl-BE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13F9B4-C4A6-47DE-9C34-8BD04B8A7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312" y="3660252"/>
            <a:ext cx="6319386" cy="31977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647DF6-0617-4F16-9D76-7165C7C451B1}"/>
              </a:ext>
            </a:extLst>
          </p:cNvPr>
          <p:cNvSpPr txBox="1"/>
          <p:nvPr/>
        </p:nvSpPr>
        <p:spPr>
          <a:xfrm>
            <a:off x="5185578" y="3552530"/>
            <a:ext cx="2990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Fraud Detection in Banking</a:t>
            </a:r>
            <a:endParaRPr lang="nl-BE" sz="1400" b="1" dirty="0"/>
          </a:p>
        </p:txBody>
      </p:sp>
    </p:spTree>
    <p:extLst>
      <p:ext uri="{BB962C8B-B14F-4D97-AF65-F5344CB8AC3E}">
        <p14:creationId xmlns:p14="http://schemas.microsoft.com/office/powerpoint/2010/main" val="174515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9BAC4-BB55-450C-81CE-A608A8651821}"/>
              </a:ext>
            </a:extLst>
          </p:cNvPr>
          <p:cNvSpPr txBox="1"/>
          <p:nvPr/>
        </p:nvSpPr>
        <p:spPr>
          <a:xfrm>
            <a:off x="8014490" y="3133733"/>
            <a:ext cx="3036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Organizing Principle</a:t>
            </a:r>
            <a:endParaRPr lang="nl-BE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5C3F24-7F64-4910-A7B0-1E4B0E414C0D}"/>
              </a:ext>
            </a:extLst>
          </p:cNvPr>
          <p:cNvSpPr txBox="1"/>
          <p:nvPr/>
        </p:nvSpPr>
        <p:spPr>
          <a:xfrm>
            <a:off x="1140778" y="3133733"/>
            <a:ext cx="3621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Information Extraction (IE)</a:t>
            </a:r>
            <a:endParaRPr lang="nl-BE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FBC54F-706B-4ABE-84FE-C102272F7531}"/>
              </a:ext>
            </a:extLst>
          </p:cNvPr>
          <p:cNvSpPr/>
          <p:nvPr/>
        </p:nvSpPr>
        <p:spPr>
          <a:xfrm>
            <a:off x="4405943" y="165326"/>
            <a:ext cx="3141215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Knowledge Graph</a:t>
            </a:r>
            <a:endParaRPr lang="nl-BE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B2241-1548-4BF2-9380-F1CB4E7E8649}"/>
              </a:ext>
            </a:extLst>
          </p:cNvPr>
          <p:cNvSpPr/>
          <p:nvPr/>
        </p:nvSpPr>
        <p:spPr>
          <a:xfrm>
            <a:off x="1140778" y="886752"/>
            <a:ext cx="3141215" cy="112173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Conveys Knowledge or Information </a:t>
            </a:r>
            <a:endParaRPr lang="nl-BE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1E93E4-85CC-4A0A-91A8-2C460C4A995F}"/>
              </a:ext>
            </a:extLst>
          </p:cNvPr>
          <p:cNvSpPr/>
          <p:nvPr/>
        </p:nvSpPr>
        <p:spPr>
          <a:xfrm>
            <a:off x="7786058" y="769986"/>
            <a:ext cx="3265164" cy="123850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Is Defined and Structured based on Certain Rules</a:t>
            </a:r>
            <a:endParaRPr lang="nl-BE" sz="2000" dirty="0"/>
          </a:p>
          <a:p>
            <a:pPr algn="ctr"/>
            <a:endParaRPr lang="nl-BE" sz="2000" dirty="0"/>
          </a:p>
        </p:txBody>
      </p:sp>
      <p:sp>
        <p:nvSpPr>
          <p:cNvPr id="12" name="Arrow: Left-Right-Up 11">
            <a:extLst>
              <a:ext uri="{FF2B5EF4-FFF2-40B4-BE49-F238E27FC236}">
                <a16:creationId xmlns:a16="http://schemas.microsoft.com/office/drawing/2014/main" id="{7B46F527-D987-43B9-AC86-912C43FB742E}"/>
              </a:ext>
            </a:extLst>
          </p:cNvPr>
          <p:cNvSpPr/>
          <p:nvPr/>
        </p:nvSpPr>
        <p:spPr>
          <a:xfrm>
            <a:off x="5425949" y="1184951"/>
            <a:ext cx="1216152" cy="850392"/>
          </a:xfrm>
          <a:prstGeom prst="leftRight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CF876478-BD5A-4DE0-BF09-FD9324D238DD}"/>
              </a:ext>
            </a:extLst>
          </p:cNvPr>
          <p:cNvSpPr/>
          <p:nvPr/>
        </p:nvSpPr>
        <p:spPr>
          <a:xfrm>
            <a:off x="9176324" y="2101460"/>
            <a:ext cx="484632" cy="823460"/>
          </a:xfrm>
          <a:prstGeom prst="up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9300A0CC-2542-46A8-B3E5-F6BA33A08764}"/>
              </a:ext>
            </a:extLst>
          </p:cNvPr>
          <p:cNvSpPr/>
          <p:nvPr/>
        </p:nvSpPr>
        <p:spPr>
          <a:xfrm>
            <a:off x="2535649" y="2151622"/>
            <a:ext cx="484632" cy="823460"/>
          </a:xfrm>
          <a:prstGeom prst="up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E33C98-B445-4CD6-A367-334D08569A08}"/>
              </a:ext>
            </a:extLst>
          </p:cNvPr>
          <p:cNvSpPr txBox="1"/>
          <p:nvPr/>
        </p:nvSpPr>
        <p:spPr>
          <a:xfrm>
            <a:off x="443137" y="4295188"/>
            <a:ext cx="2663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IE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Based on a Specific Domain – Generic 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KG aims to answer questions of general interest (multiple domains)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2D6E0-A9B2-4251-87B4-6532E7F2A8F8}"/>
              </a:ext>
            </a:extLst>
          </p:cNvPr>
          <p:cNvSpPr txBox="1"/>
          <p:nvPr/>
        </p:nvSpPr>
        <p:spPr>
          <a:xfrm>
            <a:off x="3335988" y="4281851"/>
            <a:ext cx="24544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Closed IE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Domain Specific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KG aims to answer specific </a:t>
            </a:r>
            <a:r>
              <a:rPr lang="en-US" dirty="0">
                <a:highlight>
                  <a:srgbClr val="FFFF00"/>
                </a:highlight>
              </a:rPr>
              <a:t>domain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use case questions 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nl-B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7128CE-66EB-4297-BD94-79C40672CA32}"/>
              </a:ext>
            </a:extLst>
          </p:cNvPr>
          <p:cNvSpPr txBox="1"/>
          <p:nvPr/>
        </p:nvSpPr>
        <p:spPr>
          <a:xfrm>
            <a:off x="7957069" y="3742656"/>
            <a:ext cx="31515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Taxonomy</a:t>
            </a:r>
            <a:r>
              <a:rPr lang="en-US" sz="2000" dirty="0"/>
              <a:t>: Allows for Simple Hierarchy Relation Among Entities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Ontology</a:t>
            </a:r>
            <a:r>
              <a:rPr lang="en-US" sz="2000" dirty="0"/>
              <a:t>: Allows for Complex Relations Among Entities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60244BC8-0888-4323-8EB4-3F015CD253CD}"/>
              </a:ext>
            </a:extLst>
          </p:cNvPr>
          <p:cNvSpPr/>
          <p:nvPr/>
        </p:nvSpPr>
        <p:spPr>
          <a:xfrm rot="5400000">
            <a:off x="2542052" y="2596756"/>
            <a:ext cx="471824" cy="2663301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9862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E16F6C-6E1E-4512-9AC7-D4AEB0E35FD8}"/>
              </a:ext>
            </a:extLst>
          </p:cNvPr>
          <p:cNvSpPr txBox="1"/>
          <p:nvPr/>
        </p:nvSpPr>
        <p:spPr>
          <a:xfrm>
            <a:off x="215242" y="68187"/>
            <a:ext cx="5702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Organizing Principle: Ontology</a:t>
            </a:r>
            <a:endParaRPr lang="nl-BE" sz="2400" b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A9FB82-7427-46A4-95ED-4AF0A3A04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666" y="672483"/>
            <a:ext cx="5854123" cy="5513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D7050-05C3-4EAA-9695-CF29EBB8E896}"/>
              </a:ext>
            </a:extLst>
          </p:cNvPr>
          <p:cNvSpPr txBox="1"/>
          <p:nvPr/>
        </p:nvSpPr>
        <p:spPr>
          <a:xfrm>
            <a:off x="713174" y="529852"/>
            <a:ext cx="409260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Acts as the </a:t>
            </a:r>
            <a:r>
              <a:rPr lang="en-US" sz="2000" b="1" dirty="0"/>
              <a:t>Schema</a:t>
            </a:r>
            <a:r>
              <a:rPr lang="en-US" sz="2000" dirty="0"/>
              <a:t> of the Knowledge Graph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Defines the </a:t>
            </a:r>
            <a:r>
              <a:rPr lang="en-US" sz="2000" b="1" dirty="0"/>
              <a:t>Structure</a:t>
            </a:r>
            <a:r>
              <a:rPr lang="en-US" sz="2000" dirty="0"/>
              <a:t> of the Graph, the </a:t>
            </a:r>
            <a:r>
              <a:rPr lang="en-US" sz="2000" b="1" dirty="0"/>
              <a:t>Hierarchy</a:t>
            </a:r>
            <a:r>
              <a:rPr lang="en-US" sz="2000" dirty="0"/>
              <a:t> among the different Entity Classes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Is a </a:t>
            </a:r>
            <a:r>
              <a:rPr lang="en-US" sz="2000" b="1" dirty="0"/>
              <a:t>Representation</a:t>
            </a:r>
            <a:r>
              <a:rPr lang="en-US" sz="2000" dirty="0"/>
              <a:t> of the Semantic Relationships that exist in the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Acts as a </a:t>
            </a:r>
            <a:r>
              <a:rPr lang="en-US" sz="2000" b="1" dirty="0"/>
              <a:t>Rulebook</a:t>
            </a:r>
            <a:r>
              <a:rPr lang="en-US" sz="2000" dirty="0"/>
              <a:t>, defining the interaction that entities belonging to different classes should have with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Provides a </a:t>
            </a:r>
            <a:r>
              <a:rPr lang="en-US" sz="2000" b="1" dirty="0"/>
              <a:t>Semantic Layer, </a:t>
            </a:r>
            <a:r>
              <a:rPr lang="en-US" sz="2000" dirty="0"/>
              <a:t>that offers contextual information of each Entity </a:t>
            </a:r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109787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44599-89FE-4902-97F1-4E179B687269}"/>
              </a:ext>
            </a:extLst>
          </p:cNvPr>
          <p:cNvSpPr txBox="1"/>
          <p:nvPr/>
        </p:nvSpPr>
        <p:spPr>
          <a:xfrm>
            <a:off x="1179709" y="498410"/>
            <a:ext cx="430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Named Entity Recognition (NER)</a:t>
            </a:r>
            <a:endParaRPr lang="nl-BE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29E985-DEFB-49E4-BD1D-D50B9CB2BE28}"/>
              </a:ext>
            </a:extLst>
          </p:cNvPr>
          <p:cNvSpPr txBox="1"/>
          <p:nvPr/>
        </p:nvSpPr>
        <p:spPr>
          <a:xfrm>
            <a:off x="6800344" y="498410"/>
            <a:ext cx="363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Relation Extraction (RE)</a:t>
            </a:r>
            <a:endParaRPr lang="nl-BE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FB84B-2FBE-4CD5-9A7E-83AF8EA23022}"/>
              </a:ext>
            </a:extLst>
          </p:cNvPr>
          <p:cNvSpPr txBox="1"/>
          <p:nvPr/>
        </p:nvSpPr>
        <p:spPr>
          <a:xfrm>
            <a:off x="0" y="-19587"/>
            <a:ext cx="7617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Information Extraction from Unstructured Text</a:t>
            </a:r>
            <a:endParaRPr lang="nl-BE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22AEC-5BB6-4D22-9A4A-B043F3B54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91" y="1132655"/>
            <a:ext cx="10023967" cy="24957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C02B259-3649-4919-92DE-4CFA43B88C13}"/>
              </a:ext>
            </a:extLst>
          </p:cNvPr>
          <p:cNvSpPr/>
          <p:nvPr/>
        </p:nvSpPr>
        <p:spPr>
          <a:xfrm>
            <a:off x="5171837" y="5202107"/>
            <a:ext cx="1401479" cy="12184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Helen</a:t>
            </a:r>
            <a:endParaRPr lang="nl-BE" sz="1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4AF4F8-4E34-4F9C-95A0-19B1EB402FA3}"/>
              </a:ext>
            </a:extLst>
          </p:cNvPr>
          <p:cNvSpPr/>
          <p:nvPr/>
        </p:nvSpPr>
        <p:spPr>
          <a:xfrm>
            <a:off x="1274214" y="4067604"/>
            <a:ext cx="1401479" cy="12184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Paris</a:t>
            </a:r>
            <a:endParaRPr lang="nl-BE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E0E940-04D6-4A52-8781-B4374AED096F}"/>
              </a:ext>
            </a:extLst>
          </p:cNvPr>
          <p:cNvSpPr/>
          <p:nvPr/>
        </p:nvSpPr>
        <p:spPr>
          <a:xfrm>
            <a:off x="9312121" y="4067604"/>
            <a:ext cx="1401479" cy="12184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Menelaus</a:t>
            </a:r>
            <a:endParaRPr lang="nl-BE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3C5234-A1D2-49E0-A425-BD0D5CC17EC4}"/>
              </a:ext>
            </a:extLst>
          </p:cNvPr>
          <p:cNvCxnSpPr>
            <a:cxnSpLocks/>
          </p:cNvCxnSpPr>
          <p:nvPr/>
        </p:nvCxnSpPr>
        <p:spPr>
          <a:xfrm>
            <a:off x="2871761" y="4685474"/>
            <a:ext cx="2104008" cy="8362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3D2BCF-7489-46D4-976C-2509761117B4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4913758"/>
            <a:ext cx="2043043" cy="82562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5CDB6E-0205-4A13-948C-704F0FE9266E}"/>
              </a:ext>
            </a:extLst>
          </p:cNvPr>
          <p:cNvCxnSpPr>
            <a:cxnSpLocks/>
          </p:cNvCxnSpPr>
          <p:nvPr/>
        </p:nvCxnSpPr>
        <p:spPr>
          <a:xfrm flipV="1">
            <a:off x="6931451" y="5156234"/>
            <a:ext cx="2345185" cy="64088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2197C3-35A3-4FF4-B181-C744D2BBE4F2}"/>
              </a:ext>
            </a:extLst>
          </p:cNvPr>
          <p:cNvCxnSpPr>
            <a:cxnSpLocks/>
          </p:cNvCxnSpPr>
          <p:nvPr/>
        </p:nvCxnSpPr>
        <p:spPr>
          <a:xfrm flipH="1">
            <a:off x="6826976" y="4956145"/>
            <a:ext cx="2414175" cy="6593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5D5C662-69A3-43F8-A975-2FD29C700918}"/>
              </a:ext>
            </a:extLst>
          </p:cNvPr>
          <p:cNvSpPr txBox="1"/>
          <p:nvPr/>
        </p:nvSpPr>
        <p:spPr>
          <a:xfrm rot="20637276">
            <a:off x="7493404" y="5453596"/>
            <a:ext cx="173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spouse_of</a:t>
            </a:r>
            <a:endParaRPr lang="nl-B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D681F2-8DFD-4009-BC75-FF2B09E8AF37}"/>
              </a:ext>
            </a:extLst>
          </p:cNvPr>
          <p:cNvSpPr txBox="1"/>
          <p:nvPr/>
        </p:nvSpPr>
        <p:spPr>
          <a:xfrm rot="1351027">
            <a:off x="2397589" y="5415959"/>
            <a:ext cx="264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unmarried_partner_of</a:t>
            </a:r>
            <a:endParaRPr lang="nl-B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D98E90-B36F-4906-B8D3-F087D1B4E2F1}"/>
              </a:ext>
            </a:extLst>
          </p:cNvPr>
          <p:cNvSpPr txBox="1"/>
          <p:nvPr/>
        </p:nvSpPr>
        <p:spPr>
          <a:xfrm>
            <a:off x="4500099" y="3902333"/>
            <a:ext cx="274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Head – Relation – Tail </a:t>
            </a:r>
          </a:p>
          <a:p>
            <a:r>
              <a:rPr lang="en-US" b="1" dirty="0"/>
              <a:t>               Triplet</a:t>
            </a:r>
            <a:endParaRPr lang="nl-BE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457296-C888-48CA-83A4-EF62374C7A5A}"/>
              </a:ext>
            </a:extLst>
          </p:cNvPr>
          <p:cNvSpPr txBox="1"/>
          <p:nvPr/>
        </p:nvSpPr>
        <p:spPr>
          <a:xfrm>
            <a:off x="1179709" y="5373709"/>
            <a:ext cx="1757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Node - Entity </a:t>
            </a:r>
            <a:endParaRPr lang="nl-BE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E6B52E-7EA8-4975-9BA6-A83DF3B54C98}"/>
              </a:ext>
            </a:extLst>
          </p:cNvPr>
          <p:cNvSpPr txBox="1"/>
          <p:nvPr/>
        </p:nvSpPr>
        <p:spPr>
          <a:xfrm rot="20770950">
            <a:off x="7109573" y="4886913"/>
            <a:ext cx="1851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Edge - Relation </a:t>
            </a:r>
            <a:endParaRPr lang="nl-BE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17A030-6D6C-4062-B812-C48E0FA197BA}"/>
              </a:ext>
            </a:extLst>
          </p:cNvPr>
          <p:cNvSpPr txBox="1"/>
          <p:nvPr/>
        </p:nvSpPr>
        <p:spPr>
          <a:xfrm rot="1272105">
            <a:off x="3104294" y="4739225"/>
            <a:ext cx="1851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Edge - Relation </a:t>
            </a:r>
            <a:endParaRPr lang="nl-BE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86711F-AD56-47C7-A2AB-BC7882C06B3D}"/>
              </a:ext>
            </a:extLst>
          </p:cNvPr>
          <p:cNvSpPr txBox="1"/>
          <p:nvPr/>
        </p:nvSpPr>
        <p:spPr>
          <a:xfrm>
            <a:off x="9337749" y="5370136"/>
            <a:ext cx="1757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Node - Entity </a:t>
            </a:r>
            <a:endParaRPr lang="nl-BE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FE699A-C89F-460A-8B53-0620B1B9F2EC}"/>
              </a:ext>
            </a:extLst>
          </p:cNvPr>
          <p:cNvSpPr txBox="1"/>
          <p:nvPr/>
        </p:nvSpPr>
        <p:spPr>
          <a:xfrm>
            <a:off x="5166800" y="6488668"/>
            <a:ext cx="175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- Entity </a:t>
            </a:r>
            <a:endParaRPr lang="nl-BE" dirty="0"/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68809799-C79C-40F6-8478-A8B08B94D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1795" y="3290500"/>
            <a:ext cx="237046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Orlando et al. (2024). RELIK</a:t>
            </a:r>
          </a:p>
        </p:txBody>
      </p:sp>
    </p:spTree>
    <p:extLst>
      <p:ext uri="{BB962C8B-B14F-4D97-AF65-F5344CB8AC3E}">
        <p14:creationId xmlns:p14="http://schemas.microsoft.com/office/powerpoint/2010/main" val="2357942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6D4B981-8EA9-4468-A139-E90910DBC8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7651196"/>
              </p:ext>
            </p:extLst>
          </p:nvPr>
        </p:nvGraphicFramePr>
        <p:xfrm>
          <a:off x="121330" y="963337"/>
          <a:ext cx="6803253" cy="49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1EA0A4B-E40C-43AE-B939-57307849F590}"/>
              </a:ext>
            </a:extLst>
          </p:cNvPr>
          <p:cNvSpPr/>
          <p:nvPr/>
        </p:nvSpPr>
        <p:spPr>
          <a:xfrm>
            <a:off x="7075503" y="914620"/>
            <a:ext cx="4403325" cy="21395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Rule-Based IE</a:t>
            </a:r>
          </a:p>
          <a:p>
            <a:pPr algn="ctr"/>
            <a:r>
              <a:rPr lang="en-US" sz="2400" dirty="0"/>
              <a:t>(</a:t>
            </a:r>
            <a:r>
              <a:rPr lang="en-US" sz="2400" dirty="0" err="1"/>
              <a:t>ClausIE</a:t>
            </a:r>
            <a:r>
              <a:rPr lang="en-US" sz="2400" dirty="0"/>
              <a:t>, Ollie, </a:t>
            </a:r>
            <a:r>
              <a:rPr lang="en-US" sz="2400" dirty="0" err="1"/>
              <a:t>Standford</a:t>
            </a:r>
            <a:r>
              <a:rPr lang="en-US" sz="2400" dirty="0"/>
              <a:t> IE)</a:t>
            </a:r>
          </a:p>
          <a:p>
            <a:pPr algn="ctr"/>
            <a:r>
              <a:rPr lang="en-US" sz="24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Transformers-Based IE</a:t>
            </a:r>
          </a:p>
          <a:p>
            <a:pPr algn="ctr"/>
            <a:r>
              <a:rPr lang="en-US" sz="2400" dirty="0"/>
              <a:t>(REBEL,  </a:t>
            </a:r>
            <a:r>
              <a:rPr lang="en-US" sz="2400" dirty="0" err="1"/>
              <a:t>openNRE</a:t>
            </a:r>
            <a:r>
              <a:rPr lang="en-US" sz="2400" dirty="0"/>
              <a:t>, </a:t>
            </a:r>
            <a:r>
              <a:rPr lang="en-US" sz="2400" dirty="0" err="1"/>
              <a:t>ReliK</a:t>
            </a:r>
            <a:r>
              <a:rPr lang="en-US" sz="2400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DFFCCA-5468-496F-8EA6-9AB7D7CD2395}"/>
              </a:ext>
            </a:extLst>
          </p:cNvPr>
          <p:cNvSpPr/>
          <p:nvPr/>
        </p:nvSpPr>
        <p:spPr>
          <a:xfrm>
            <a:off x="7075503" y="3428999"/>
            <a:ext cx="4714042" cy="27233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Probabilistic Models </a:t>
            </a:r>
          </a:p>
          <a:p>
            <a:pPr algn="ctr"/>
            <a:r>
              <a:rPr lang="en-US" sz="2400" dirty="0"/>
              <a:t>(CRF,  HMM) *Limited to NER</a:t>
            </a:r>
          </a:p>
          <a:p>
            <a:pPr algn="ctr"/>
            <a:endParaRPr lang="en-US" sz="24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Deep Learning Architectures</a:t>
            </a:r>
          </a:p>
          <a:p>
            <a:pPr algn="ctr"/>
            <a:r>
              <a:rPr lang="en-US" sz="2400" dirty="0"/>
              <a:t>(BERT-</a:t>
            </a:r>
            <a:r>
              <a:rPr lang="en-US" sz="2400" dirty="0" err="1"/>
              <a:t>BiLSTM</a:t>
            </a:r>
            <a:r>
              <a:rPr lang="en-US" sz="2400" dirty="0"/>
              <a:t>, </a:t>
            </a:r>
            <a:r>
              <a:rPr lang="en-US" sz="2400" dirty="0" err="1"/>
              <a:t>BiLSTM</a:t>
            </a:r>
            <a:r>
              <a:rPr lang="en-US" sz="2400" dirty="0"/>
              <a:t>, FR-BERT, R-BERT, BERT-</a:t>
            </a:r>
            <a:r>
              <a:rPr lang="en-US" sz="2400" dirty="0" err="1"/>
              <a:t>BiLSTM</a:t>
            </a:r>
            <a:r>
              <a:rPr lang="en-US" sz="2400" dirty="0"/>
              <a:t>-CRF)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3297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1518</TotalTime>
  <Words>1173</Words>
  <Application>Microsoft Office PowerPoint</Application>
  <PresentationFormat>Widescreen</PresentationFormat>
  <Paragraphs>235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Rockwell</vt:lpstr>
      <vt:lpstr>Rockwell Condensed</vt:lpstr>
      <vt:lpstr>Wingdings</vt:lpstr>
      <vt:lpstr>Wood Type</vt:lpstr>
      <vt:lpstr>Knowledge Graph Construction of the Financial Regulations of the European Union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Student</cp:lastModifiedBy>
  <cp:revision>144</cp:revision>
  <dcterms:created xsi:type="dcterms:W3CDTF">2025-01-22T09:58:54Z</dcterms:created>
  <dcterms:modified xsi:type="dcterms:W3CDTF">2025-01-24T00:41:53Z</dcterms:modified>
</cp:coreProperties>
</file>